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slides/slide7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slides/slide7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slides/slide6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s/slide66.xml" ContentType="application/vnd.openxmlformats-officedocument.presentationml.slide+xml"/>
  <Override PartName="/ppt/slides/slide7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slides/slide64.xml" ContentType="application/vnd.openxmlformats-officedocument.presentationml.slide+xml"/>
  <Override PartName="/ppt/slides/slide7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s/slide62.xml" ContentType="application/vnd.openxmlformats-officedocument.presentationml.slide+xml"/>
  <Override PartName="/ppt/slides/slide71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s/slide7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s/slide70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8"/>
  </p:notesMasterIdLst>
  <p:sldIdLst>
    <p:sldId id="256" r:id="rId2"/>
    <p:sldId id="263" r:id="rId3"/>
    <p:sldId id="257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80" r:id="rId25"/>
    <p:sldId id="279" r:id="rId26"/>
    <p:sldId id="281" r:id="rId27"/>
    <p:sldId id="282" r:id="rId28"/>
    <p:sldId id="285" r:id="rId29"/>
    <p:sldId id="283" r:id="rId30"/>
    <p:sldId id="284" r:id="rId31"/>
    <p:sldId id="286" r:id="rId32"/>
    <p:sldId id="287" r:id="rId33"/>
    <p:sldId id="292" r:id="rId34"/>
    <p:sldId id="293" r:id="rId35"/>
    <p:sldId id="294" r:id="rId36"/>
    <p:sldId id="295" r:id="rId37"/>
    <p:sldId id="296" r:id="rId38"/>
    <p:sldId id="297" r:id="rId39"/>
    <p:sldId id="298" r:id="rId40"/>
    <p:sldId id="299" r:id="rId41"/>
    <p:sldId id="300" r:id="rId42"/>
    <p:sldId id="301" r:id="rId43"/>
    <p:sldId id="302" r:id="rId44"/>
    <p:sldId id="303" r:id="rId45"/>
    <p:sldId id="304" r:id="rId46"/>
    <p:sldId id="305" r:id="rId47"/>
    <p:sldId id="306" r:id="rId48"/>
    <p:sldId id="307" r:id="rId49"/>
    <p:sldId id="308" r:id="rId50"/>
    <p:sldId id="309" r:id="rId51"/>
    <p:sldId id="310" r:id="rId52"/>
    <p:sldId id="311" r:id="rId53"/>
    <p:sldId id="312" r:id="rId54"/>
    <p:sldId id="313" r:id="rId55"/>
    <p:sldId id="314" r:id="rId56"/>
    <p:sldId id="315" r:id="rId57"/>
    <p:sldId id="316" r:id="rId58"/>
    <p:sldId id="317" r:id="rId59"/>
    <p:sldId id="318" r:id="rId60"/>
    <p:sldId id="319" r:id="rId61"/>
    <p:sldId id="320" r:id="rId62"/>
    <p:sldId id="321" r:id="rId63"/>
    <p:sldId id="322" r:id="rId64"/>
    <p:sldId id="323" r:id="rId65"/>
    <p:sldId id="324" r:id="rId66"/>
    <p:sldId id="325" r:id="rId67"/>
    <p:sldId id="326" r:id="rId68"/>
    <p:sldId id="327" r:id="rId69"/>
    <p:sldId id="328" r:id="rId70"/>
    <p:sldId id="329" r:id="rId71"/>
    <p:sldId id="330" r:id="rId72"/>
    <p:sldId id="331" r:id="rId73"/>
    <p:sldId id="332" r:id="rId74"/>
    <p:sldId id="333" r:id="rId75"/>
    <p:sldId id="334" r:id="rId76"/>
    <p:sldId id="291" r:id="rId7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notesMaster" Target="notesMasters/notesMaster1.xml"/><Relationship Id="rId8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19.wmf"/><Relationship Id="rId4" Type="http://schemas.openxmlformats.org/officeDocument/2006/relationships/image" Target="../media/image13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B6263F-2763-44E7-BD36-414C1C412097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A5EE14-5581-4CB1-AA66-2C2E5DFF3C4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22EDFC-6115-45AA-B785-BC50224D55F7}" type="slidenum">
              <a:rPr lang="en-US"/>
              <a:pPr/>
              <a:t>47</a:t>
            </a:fld>
            <a:endParaRPr lang="en-US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0954" y="685250"/>
            <a:ext cx="4517646" cy="3429393"/>
          </a:xfrm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711" y="4344108"/>
            <a:ext cx="5028579" cy="4114643"/>
          </a:xfrm>
        </p:spPr>
        <p:txBody>
          <a:bodyPr lIns="91428" tIns="45714" rIns="91428" bIns="45714"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6469EA-B203-4FA7-99DF-FD80C5B50362}" type="slidenum">
              <a:rPr lang="en-US"/>
              <a:pPr/>
              <a:t>56</a:t>
            </a:fld>
            <a:endParaRPr lang="en-US"/>
          </a:p>
        </p:txBody>
      </p:sp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E0C788-D575-4066-98C2-740B199008A0}" type="slidenum">
              <a:rPr lang="en-US"/>
              <a:pPr/>
              <a:t>57</a:t>
            </a:fld>
            <a:endParaRPr lang="en-US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2985505-3167-4031-96FE-32E06BF3936D}" type="slidenum">
              <a:rPr lang="en-US"/>
              <a:pPr/>
              <a:t>58</a:t>
            </a:fld>
            <a:endParaRPr lang="en-US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B96F9C-1D4F-4893-AC15-6D18B10FBD7A}" type="slidenum">
              <a:rPr lang="en-US"/>
              <a:pPr/>
              <a:t>59</a:t>
            </a:fld>
            <a:endParaRPr lang="en-US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96C3CA3-1B29-4DAC-A219-35A135BB0A88}" type="slidenum">
              <a:rPr lang="en-US"/>
              <a:pPr/>
              <a:t>60</a:t>
            </a:fld>
            <a:endParaRPr lang="en-US"/>
          </a:p>
        </p:txBody>
      </p:sp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9DD918-1235-4DD6-854F-81F24866CCB0}" type="slidenum">
              <a:rPr lang="en-US"/>
              <a:pPr/>
              <a:t>61</a:t>
            </a:fld>
            <a:endParaRPr lang="en-US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87C67B-484A-4C98-A7E2-21C0C6CC9C92}" type="slidenum">
              <a:rPr lang="en-US"/>
              <a:pPr/>
              <a:t>62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BEABB9-B28E-49D4-99F5-FB2F339770D0}" type="slidenum">
              <a:rPr lang="en-US"/>
              <a:pPr/>
              <a:t>63</a:t>
            </a:fld>
            <a:endParaRPr lang="en-US"/>
          </a:p>
        </p:txBody>
      </p:sp>
      <p:sp>
        <p:nvSpPr>
          <p:cNvPr id="123906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23907" name="Rectangle 102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654DAA-5468-48C5-A3A5-1F30BAA47EE0}" type="slidenum">
              <a:rPr lang="en-US"/>
              <a:pPr/>
              <a:t>64</a:t>
            </a:fld>
            <a:endParaRPr lang="en-US"/>
          </a:p>
        </p:txBody>
      </p:sp>
      <p:sp>
        <p:nvSpPr>
          <p:cNvPr id="12595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25955" name="Rectangle 102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31478AD-7575-4B06-BD20-D12CD4C9209B}" type="slidenum">
              <a:rPr lang="en-US"/>
              <a:pPr/>
              <a:t>65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70B4E9C-DE89-4A1D-9475-0F7444915F23}" type="slidenum">
              <a:rPr lang="en-US"/>
              <a:pPr/>
              <a:t>48</a:t>
            </a:fld>
            <a:endParaRPr lang="en-US"/>
          </a:p>
        </p:txBody>
      </p:sp>
      <p:sp>
        <p:nvSpPr>
          <p:cNvPr id="241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416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11B882-A2F1-4356-AB12-B1DD4A2AFD83}" type="slidenum">
              <a:rPr lang="en-US"/>
              <a:pPr/>
              <a:t>66</a:t>
            </a:fld>
            <a:endParaRPr lang="en-US"/>
          </a:p>
        </p:txBody>
      </p:sp>
      <p:sp>
        <p:nvSpPr>
          <p:cNvPr id="130050" name="Rectangle 2"/>
          <p:cNvSpPr>
            <a:spLocks noChangeArrowheads="1"/>
          </p:cNvSpPr>
          <p:nvPr/>
        </p:nvSpPr>
        <p:spPr bwMode="auto">
          <a:xfrm>
            <a:off x="3884026" y="0"/>
            <a:ext cx="2973974" cy="4573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59" tIns="45030" rIns="90059" bIns="45030" anchor="ctr"/>
          <a:lstStyle/>
          <a:p>
            <a:endParaRPr lang="en-US"/>
          </a:p>
        </p:txBody>
      </p:sp>
      <p:sp>
        <p:nvSpPr>
          <p:cNvPr id="130051" name="Rectangle 3"/>
          <p:cNvSpPr>
            <a:spLocks noChangeArrowheads="1"/>
          </p:cNvSpPr>
          <p:nvPr/>
        </p:nvSpPr>
        <p:spPr bwMode="auto">
          <a:xfrm>
            <a:off x="3884026" y="8685071"/>
            <a:ext cx="2973974" cy="4589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19048" tIns="0" rIns="19048" bIns="0" anchor="b"/>
          <a:lstStyle/>
          <a:p>
            <a:pPr algn="r" defTabSz="925609"/>
            <a:r>
              <a:rPr lang="en-US" sz="1000" i="1" dirty="0">
                <a:latin typeface="Times New Roman" pitchFamily="18" charset="0"/>
              </a:rPr>
              <a:t>36</a:t>
            </a:r>
          </a:p>
        </p:txBody>
      </p:sp>
      <p:sp>
        <p:nvSpPr>
          <p:cNvPr id="130052" name="Rectangle 4"/>
          <p:cNvSpPr>
            <a:spLocks noChangeArrowheads="1"/>
          </p:cNvSpPr>
          <p:nvPr/>
        </p:nvSpPr>
        <p:spPr bwMode="auto">
          <a:xfrm>
            <a:off x="1" y="8685071"/>
            <a:ext cx="2972421" cy="45892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59" tIns="45030" rIns="90059" bIns="45030" anchor="ctr"/>
          <a:lstStyle/>
          <a:p>
            <a:endParaRPr lang="en-US"/>
          </a:p>
        </p:txBody>
      </p:sp>
      <p:sp>
        <p:nvSpPr>
          <p:cNvPr id="130053" name="Rectangle 5"/>
          <p:cNvSpPr>
            <a:spLocks noChangeArrowheads="1"/>
          </p:cNvSpPr>
          <p:nvPr/>
        </p:nvSpPr>
        <p:spPr bwMode="auto">
          <a:xfrm>
            <a:off x="1" y="0"/>
            <a:ext cx="2972421" cy="4573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059" tIns="45030" rIns="90059" bIns="45030" anchor="ctr"/>
          <a:lstStyle/>
          <a:p>
            <a:endParaRPr lang="en-US"/>
          </a:p>
        </p:txBody>
      </p:sp>
      <p:sp>
        <p:nvSpPr>
          <p:cNvPr id="13005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8719" y="691537"/>
            <a:ext cx="4500563" cy="3416820"/>
          </a:xfrm>
          <a:ln cap="flat"/>
        </p:spPr>
      </p:sp>
      <p:sp>
        <p:nvSpPr>
          <p:cNvPr id="130055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914712" y="4342536"/>
            <a:ext cx="5027025" cy="4116214"/>
          </a:xfrm>
          <a:ln/>
        </p:spPr>
        <p:txBody>
          <a:bodyPr lIns="93650" tIns="46032" rIns="93650" bIns="46032"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1BCF82-87B1-4DDA-9CFF-46D33A941975}" type="slidenum">
              <a:rPr lang="en-US"/>
              <a:pPr/>
              <a:t>67</a:t>
            </a:fld>
            <a:endParaRPr lang="en-US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62FC4E7-9A0C-4035-B458-6E1DB7D70882}" type="slidenum">
              <a:rPr lang="en-US"/>
              <a:pPr/>
              <a:t>68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2A4ACBE-2B6C-482F-B025-E0B60E2418F6}" type="slidenum">
              <a:rPr lang="en-US"/>
              <a:pPr/>
              <a:t>69</a:t>
            </a:fld>
            <a:endParaRPr lang="en-US"/>
          </a:p>
        </p:txBody>
      </p:sp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EBBD41D-5CA3-4D49-9663-DA16F687AE43}" type="slidenum">
              <a:rPr lang="en-US"/>
              <a:pPr/>
              <a:t>70</a:t>
            </a:fld>
            <a:endParaRPr lang="en-US"/>
          </a:p>
        </p:txBody>
      </p:sp>
      <p:sp>
        <p:nvSpPr>
          <p:cNvPr id="172034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72035" name="Rectangle 1027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9B6DC-7543-4284-8F34-44CDFF692645}" type="slidenum">
              <a:rPr lang="en-US"/>
              <a:pPr/>
              <a:t>71</a:t>
            </a:fld>
            <a:endParaRPr lang="en-US"/>
          </a:p>
        </p:txBody>
      </p:sp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DB673D-E829-4917-92C7-98D170E47CDF}" type="slidenum">
              <a:rPr lang="en-US"/>
              <a:pPr/>
              <a:t>72</a:t>
            </a:fld>
            <a:endParaRPr lang="en-US"/>
          </a:p>
        </p:txBody>
      </p:sp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C6CFC1-C03D-48A7-ABFA-A7E904E7F852}" type="slidenum">
              <a:rPr lang="en-US"/>
              <a:pPr/>
              <a:t>73</a:t>
            </a:fld>
            <a:endParaRPr lang="en-US"/>
          </a:p>
        </p:txBody>
      </p:sp>
      <p:sp>
        <p:nvSpPr>
          <p:cNvPr id="150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5053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5902314-156B-47B3-947B-A42F80E64814}" type="slidenum">
              <a:rPr lang="en-US"/>
              <a:pPr/>
              <a:t>74</a:t>
            </a:fld>
            <a:endParaRPr lang="en-US"/>
          </a:p>
        </p:txBody>
      </p:sp>
      <p:sp>
        <p:nvSpPr>
          <p:cNvPr id="264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73DE57-EC51-4288-964B-73AF49CCF295}" type="slidenum">
              <a:rPr lang="en-US"/>
              <a:pPr/>
              <a:t>49</a:t>
            </a:fld>
            <a:endParaRPr lang="en-US"/>
          </a:p>
        </p:txBody>
      </p:sp>
      <p:sp>
        <p:nvSpPr>
          <p:cNvPr id="11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5EE4C2-BE1C-449A-8392-3E6F3B6DD194}" type="slidenum">
              <a:rPr lang="en-US"/>
              <a:pPr/>
              <a:t>50</a:t>
            </a:fld>
            <a:endParaRPr lang="en-US"/>
          </a:p>
        </p:txBody>
      </p:sp>
      <p:sp>
        <p:nvSpPr>
          <p:cNvPr id="13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B862E6F-3E42-4DBB-9502-8FED48EF042C}" type="slidenum">
              <a:rPr lang="en-US"/>
              <a:pPr/>
              <a:t>51</a:t>
            </a:fld>
            <a:endParaRPr lang="en-US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3E682B-C176-4603-8D92-69616CEEEAE5}" type="slidenum">
              <a:rPr lang="en-US"/>
              <a:pPr/>
              <a:t>52</a:t>
            </a:fld>
            <a:endParaRPr lang="en-US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F7DE8F-F160-4A7E-AA16-99C7C81AA782}" type="slidenum">
              <a:rPr lang="en-US"/>
              <a:pPr/>
              <a:t>53</a:t>
            </a:fld>
            <a:endParaRPr lang="en-US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5FB8F8-F1D1-4E42-A46D-D643960B1314}" type="slidenum">
              <a:rPr lang="en-US"/>
              <a:pPr/>
              <a:t>54</a:t>
            </a:fld>
            <a:endParaRPr lang="en-US"/>
          </a:p>
        </p:txBody>
      </p:sp>
      <p:sp>
        <p:nvSpPr>
          <p:cNvPr id="21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1C6E07-0B73-48A0-AF49-BF6B130B0C62}" type="slidenum">
              <a:rPr lang="en-US"/>
              <a:pPr/>
              <a:t>55</a:t>
            </a:fld>
            <a:endParaRPr lang="en-US"/>
          </a:p>
        </p:txBody>
      </p:sp>
      <p:sp>
        <p:nvSpPr>
          <p:cNvPr id="10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126A-C909-403F-84DA-750E598154FA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A779-18A4-460C-9768-2347C2EC6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126A-C909-403F-84DA-750E598154FA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A779-18A4-460C-9768-2347C2EC6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126A-C909-403F-84DA-750E598154FA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A779-18A4-460C-9768-2347C2EC6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757F7E3-342E-46A6-A2F4-5AD57DB7D0F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4000500"/>
            <a:ext cx="4038600" cy="18669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6B9F2851-DC73-4489-99A4-8C1A9DD28B2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126A-C909-403F-84DA-750E598154FA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A779-18A4-460C-9768-2347C2EC6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126A-C909-403F-84DA-750E598154FA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A779-18A4-460C-9768-2347C2EC6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126A-C909-403F-84DA-750E598154FA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A779-18A4-460C-9768-2347C2EC6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126A-C909-403F-84DA-750E598154FA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A779-18A4-460C-9768-2347C2EC6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126A-C909-403F-84DA-750E598154FA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A779-18A4-460C-9768-2347C2EC6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126A-C909-403F-84DA-750E598154FA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A779-18A4-460C-9768-2347C2EC6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126A-C909-403F-84DA-750E598154FA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BDA779-18A4-460C-9768-2347C2EC6A6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C7126A-C909-403F-84DA-750E598154FA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6BDA779-18A4-460C-9768-2347C2EC6A6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DC7126A-C909-403F-84DA-750E598154FA}" type="datetimeFigureOut">
              <a:rPr lang="en-US" smtClean="0"/>
              <a:pPr/>
              <a:t>1/17/2019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6BDA779-18A4-460C-9768-2347C2EC6A6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file:///G:\raja%20sir%20ppt\D16_S2_2.1_What%20If%20I%20What%20if%20We_%20video.mp4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wmf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wmf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2.wmf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1.bin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2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file:///G:\raja%20sir%20ppt\D7_S2_2.2_Lead%20India%20Video.avi" TargetMode="External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8.bin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9.bin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4" Type="http://schemas.openxmlformats.org/officeDocument/2006/relationships/oleObject" Target="../embeddings/oleObject10.bin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1.bin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oleObject" Target="../embeddings/oleObject12.bin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4" Type="http://schemas.openxmlformats.org/officeDocument/2006/relationships/oleObject" Target="../embeddings/oleObject13.bin"/></Relationships>
</file>

<file path=ppt/slides/_rels/slide7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14.bin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Understanding Self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851648" cy="54102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Tomorrow, as you enter your school, what is that one thing you would promise to yourself that must change in</a:t>
            </a:r>
            <a:br>
              <a:rPr lang="en-US" dirty="0" smtClean="0"/>
            </a:br>
            <a:r>
              <a:rPr lang="en-US" dirty="0" smtClean="0"/>
              <a:t>the school? How would you lead that change?</a:t>
            </a:r>
            <a:br>
              <a:rPr lang="en-US" dirty="0" smtClean="0"/>
            </a:br>
            <a:r>
              <a:rPr lang="en-US" dirty="0" smtClean="0"/>
              <a:t> </a:t>
            </a:r>
            <a:r>
              <a:rPr lang="en-US" dirty="0" smtClean="0">
                <a:solidFill>
                  <a:schemeClr val="bg1"/>
                </a:solidFill>
              </a:rPr>
              <a:t>Reflect and write: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6096000"/>
            <a:ext cx="7854696" cy="76200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7851648" cy="5334000"/>
          </a:xfrm>
        </p:spPr>
        <p:txBody>
          <a:bodyPr/>
          <a:lstStyle/>
          <a:p>
            <a:pPr algn="l"/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Why am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'I' 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important in the context of the school?</a:t>
            </a:r>
            <a:b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Why do </a:t>
            </a:r>
            <a:r>
              <a:rPr lang="en-US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'I' </a:t>
            </a:r>
            <a:r>
              <a:rPr lang="en-US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need to improve myself to emerge as a school leader?</a:t>
            </a:r>
            <a:endParaRPr lang="en-US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533400" y="4981136"/>
            <a:ext cx="7854696" cy="48064"/>
          </a:xfrm>
        </p:spPr>
        <p:txBody>
          <a:bodyPr>
            <a:normAutofit fontScale="25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  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hlinkClick r:id="rId2" action="ppaction://hlinkfile"/>
              </a:rPr>
              <a:t>video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54228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Johari</a:t>
            </a:r>
            <a:r>
              <a:rPr lang="en-US" dirty="0" smtClean="0"/>
              <a:t> Window: A Model for Self-Understanding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Model considers that there is information </a:t>
            </a:r>
          </a:p>
          <a:p>
            <a:pPr lvl="1"/>
            <a:r>
              <a:rPr lang="en-US" sz="3600" dirty="0" smtClean="0"/>
              <a:t>you and others know</a:t>
            </a:r>
          </a:p>
          <a:p>
            <a:pPr lvl="1"/>
            <a:r>
              <a:rPr lang="en-US" sz="3600" dirty="0" smtClean="0"/>
              <a:t>only you know about yourself </a:t>
            </a:r>
          </a:p>
          <a:p>
            <a:pPr lvl="1"/>
            <a:r>
              <a:rPr lang="en-US" sz="3600" dirty="0" smtClean="0"/>
              <a:t>only others know about you</a:t>
            </a:r>
          </a:p>
          <a:p>
            <a:pPr lvl="1"/>
            <a:r>
              <a:rPr lang="en-US" sz="3600" dirty="0" smtClean="0"/>
              <a:t>nobody knows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Johari</a:t>
            </a:r>
            <a:r>
              <a:rPr lang="en-US" dirty="0" smtClean="0"/>
              <a:t> Window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Your willingness or unwillingness to engage is self-disclosure, and listen to feedback, has a lot to do with your understanding of yourself and others’ understanding of you.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6200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pic>
        <p:nvPicPr>
          <p:cNvPr id="4" name="Picture 5" descr="F08-0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609601"/>
            <a:ext cx="8153399" cy="5715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04088"/>
            <a:ext cx="88392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The Four Panes of the </a:t>
            </a:r>
            <a:r>
              <a:rPr lang="en-US" dirty="0" err="1" smtClean="0"/>
              <a:t>Johari</a:t>
            </a:r>
            <a:r>
              <a:rPr lang="en-US" dirty="0" smtClean="0"/>
              <a:t> window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 smtClean="0"/>
              <a:t>Open</a:t>
            </a:r>
          </a:p>
          <a:p>
            <a:r>
              <a:rPr lang="en-US" sz="4000" dirty="0" smtClean="0"/>
              <a:t>Blind</a:t>
            </a:r>
          </a:p>
          <a:p>
            <a:r>
              <a:rPr lang="en-US" sz="4000" dirty="0" smtClean="0"/>
              <a:t>Hidden</a:t>
            </a:r>
          </a:p>
          <a:p>
            <a:r>
              <a:rPr lang="en-US" sz="4000" dirty="0" smtClean="0"/>
              <a:t>Unknown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Open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Represents the “public” or “awareness” area and contains information that both you and others know</a:t>
            </a:r>
          </a:p>
          <a:p>
            <a:r>
              <a:rPr lang="en-US" sz="3600" dirty="0" smtClean="0"/>
              <a:t>Information that you don’t mind admitting</a:t>
            </a:r>
          </a:p>
          <a:p>
            <a:r>
              <a:rPr lang="en-US" sz="3600" dirty="0" smtClean="0"/>
              <a:t>Gets bigger over time as relationships mature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90600"/>
          </a:xfrm>
        </p:spPr>
        <p:txBody>
          <a:bodyPr/>
          <a:lstStyle/>
          <a:p>
            <a:pPr algn="ctr"/>
            <a:r>
              <a:rPr lang="en-US" dirty="0" smtClean="0"/>
              <a:t>Blind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8768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Information about yourself that others know but you are not yet aware</a:t>
            </a:r>
          </a:p>
          <a:p>
            <a:r>
              <a:rPr lang="en-US" sz="3600" dirty="0" smtClean="0"/>
              <a:t>Others may see you differently than you see yourself</a:t>
            </a:r>
          </a:p>
          <a:p>
            <a:r>
              <a:rPr lang="en-US" sz="3600" dirty="0" smtClean="0"/>
              <a:t>Effective relations strive to reduce this area</a:t>
            </a:r>
          </a:p>
          <a:p>
            <a:r>
              <a:rPr lang="en-US" sz="3600" dirty="0" smtClean="0"/>
              <a:t>Open communication encourages people to give you feedback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Unknown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5400"/>
          </a:xfrm>
        </p:spPr>
        <p:txBody>
          <a:bodyPr/>
          <a:lstStyle/>
          <a:p>
            <a:r>
              <a:rPr lang="en-US" sz="3200" dirty="0" smtClean="0"/>
              <a:t>Information that is unknown to you and to others</a:t>
            </a:r>
          </a:p>
          <a:p>
            <a:r>
              <a:rPr lang="en-US" sz="3200" dirty="0" smtClean="0"/>
              <a:t>Areas of unrecognized talent, motives, or early childhood memories that influence your behavior</a:t>
            </a:r>
          </a:p>
          <a:p>
            <a:r>
              <a:rPr lang="en-US" sz="3200" dirty="0" smtClean="0"/>
              <a:t>Always present, never disappears</a:t>
            </a:r>
          </a:p>
          <a:p>
            <a:r>
              <a:rPr lang="en-US" sz="3200" dirty="0" smtClean="0"/>
              <a:t>Open communication can expose some of this area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Self in the Context of School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</a:t>
            </a:r>
            <a:r>
              <a:rPr lang="en-US" dirty="0" err="1" smtClean="0"/>
              <a:t>Johari</a:t>
            </a:r>
            <a:r>
              <a:rPr lang="en-US" dirty="0" smtClean="0"/>
              <a:t> Window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Fill up the </a:t>
            </a:r>
            <a:r>
              <a:rPr lang="en-US" dirty="0" err="1" smtClean="0"/>
              <a:t>johari</a:t>
            </a:r>
            <a:r>
              <a:rPr lang="en-US" dirty="0" smtClean="0"/>
              <a:t> window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7620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Self-Disclosure: An 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The process of letting another person know what you think, feel, or want</a:t>
            </a:r>
          </a:p>
          <a:p>
            <a:r>
              <a:rPr lang="en-US" sz="3200" dirty="0" smtClean="0"/>
              <a:t>Revealing private, personal information that can not be acquired somewhere else</a:t>
            </a:r>
          </a:p>
          <a:p>
            <a:r>
              <a:rPr lang="en-US" sz="3200" dirty="0" smtClean="0"/>
              <a:t>Usually involves some degree of risk</a:t>
            </a:r>
          </a:p>
          <a:p>
            <a:pPr>
              <a:buFont typeface="Wingdings" pitchFamily="2" charset="2"/>
              <a:buChar char="Ø"/>
            </a:pPr>
            <a:r>
              <a:rPr lang="en-US" dirty="0" smtClean="0"/>
              <a:t>Examples include your feelings about</a:t>
            </a:r>
          </a:p>
          <a:p>
            <a:pPr lvl="1"/>
            <a:r>
              <a:rPr lang="en-US" sz="2800" i="1" dirty="0" smtClean="0"/>
              <a:t>being a member of a minority group</a:t>
            </a:r>
          </a:p>
          <a:p>
            <a:pPr lvl="1"/>
            <a:r>
              <a:rPr lang="en-US" sz="2800" i="1" dirty="0" smtClean="0"/>
              <a:t>job security</a:t>
            </a:r>
          </a:p>
          <a:p>
            <a:pPr lvl="1"/>
            <a:r>
              <a:rPr lang="en-US" sz="2800" i="1" dirty="0" smtClean="0"/>
              <a:t>policies and procedures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Increased Self-awareness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Self-awareness</a:t>
            </a:r>
          </a:p>
          <a:p>
            <a:pPr lvl="1"/>
            <a:r>
              <a:rPr lang="en-US" sz="2800" dirty="0" smtClean="0"/>
              <a:t>The ability to recognize and understand your moods, emotions, drives and their effect on others</a:t>
            </a:r>
          </a:p>
          <a:p>
            <a:pPr lvl="1"/>
            <a:r>
              <a:rPr lang="en-US" sz="2800" dirty="0" smtClean="0"/>
              <a:t>The foundation on which self-development is built</a:t>
            </a:r>
          </a:p>
          <a:p>
            <a:r>
              <a:rPr lang="en-US" sz="2800" dirty="0" smtClean="0"/>
              <a:t>Increases as you receive feedback from others</a:t>
            </a:r>
          </a:p>
          <a:p>
            <a:r>
              <a:rPr lang="en-US" dirty="0" smtClean="0"/>
              <a:t>Enhances awareness of common interests and concerns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542288"/>
          </a:xfrm>
        </p:spPr>
        <p:txBody>
          <a:bodyPr>
            <a:normAutofit fontScale="90000"/>
          </a:bodyPr>
          <a:lstStyle/>
          <a:p>
            <a:r>
              <a:rPr lang="en-US" sz="5400" dirty="0" smtClean="0">
                <a:solidFill>
                  <a:schemeClr val="bg2"/>
                </a:solidFill>
                <a:latin typeface="Arial" charset="0"/>
              </a:rPr>
              <a:t/>
            </a:r>
            <a:br>
              <a:rPr lang="en-US" sz="5400" dirty="0" smtClean="0">
                <a:solidFill>
                  <a:schemeClr val="bg2"/>
                </a:solidFill>
                <a:latin typeface="Arial" charset="0"/>
              </a:rPr>
            </a:br>
            <a:endParaRPr lang="en-US" dirty="0"/>
          </a:p>
        </p:txBody>
      </p:sp>
      <p:pic>
        <p:nvPicPr>
          <p:cNvPr id="4" name="Picture 4" descr="F08-01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40199" y="1905000"/>
            <a:ext cx="7870401" cy="43434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762000" y="3810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Self Disclosure/</a:t>
            </a:r>
            <a:b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</a:b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Feedback/</a:t>
            </a:r>
            <a:b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</a:br>
            <a:r>
              <a:rPr lang="en-US" sz="24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Self-Awareness Cycle</a:t>
            </a:r>
            <a:endParaRPr lang="en-US" sz="24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algn="ctr"/>
            <a:r>
              <a:rPr lang="en-US" dirty="0" smtClean="0"/>
              <a:t>Appropriate Self-Disclosure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/>
              <a:t>Information should be disclosed in constructive ways</a:t>
            </a:r>
          </a:p>
          <a:p>
            <a:r>
              <a:rPr lang="en-US" sz="3200" dirty="0" smtClean="0"/>
              <a:t>Anyone can learn this skill</a:t>
            </a:r>
          </a:p>
          <a:p>
            <a:r>
              <a:rPr lang="en-US" sz="3200" dirty="0" smtClean="0"/>
              <a:t>Often means changing attitudes and behaviors</a:t>
            </a:r>
          </a:p>
          <a:p>
            <a:r>
              <a:rPr lang="en-US" sz="3200" dirty="0" smtClean="0"/>
              <a:t>Questions about disclosing information:</a:t>
            </a:r>
          </a:p>
          <a:p>
            <a:pPr lvl="1"/>
            <a:r>
              <a:rPr lang="en-US" sz="3200" dirty="0" smtClean="0"/>
              <a:t>How much and how intimate?</a:t>
            </a:r>
          </a:p>
          <a:p>
            <a:pPr lvl="1"/>
            <a:r>
              <a:rPr lang="en-US" sz="3200" dirty="0" smtClean="0"/>
              <a:t>With whom?	</a:t>
            </a:r>
          </a:p>
          <a:p>
            <a:pPr lvl="1"/>
            <a:r>
              <a:rPr lang="en-US" sz="3200" dirty="0" smtClean="0"/>
              <a:t>Under what conditions?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pPr algn="ctr"/>
            <a:r>
              <a:rPr lang="en-US" dirty="0" smtClean="0"/>
              <a:t>360-Degree 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sz="3200" dirty="0" smtClean="0">
                <a:solidFill>
                  <a:schemeClr val="accent2"/>
                </a:solidFill>
              </a:rPr>
              <a:t>360-degree feedback</a:t>
            </a:r>
            <a:r>
              <a:rPr lang="en-US" sz="3200" dirty="0" smtClean="0"/>
              <a:t> is based on belief that employees will benefit from feedback collected from several sources</a:t>
            </a:r>
          </a:p>
          <a:p>
            <a:endParaRPr lang="en-US" sz="3200" dirty="0" smtClean="0"/>
          </a:p>
          <a:p>
            <a:r>
              <a:rPr lang="en-US" sz="3200" dirty="0" smtClean="0"/>
              <a:t>Evaluations by boss, peers, subordinates, and sometimes customers</a:t>
            </a:r>
          </a:p>
          <a:p>
            <a:endParaRPr lang="en-US" sz="3200" dirty="0" smtClean="0"/>
          </a:p>
          <a:p>
            <a:r>
              <a:rPr lang="en-US" sz="3200" dirty="0" smtClean="0"/>
              <a:t>Often in questionnaire form</a:t>
            </a:r>
          </a:p>
          <a:p>
            <a:pPr>
              <a:buNone/>
            </a:pPr>
            <a:endParaRPr lang="en-US" sz="3200" dirty="0" smtClean="0"/>
          </a:p>
          <a:p>
            <a:r>
              <a:rPr lang="en-US" sz="3200" dirty="0" smtClean="0"/>
              <a:t>Involves risk if not done correctly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763000" cy="1676400"/>
          </a:xfrm>
        </p:spPr>
        <p:txBody>
          <a:bodyPr>
            <a:normAutofit fontScale="90000"/>
          </a:bodyPr>
          <a:lstStyle/>
          <a:p>
            <a:r>
              <a:rPr lang="en-US" sz="3100" dirty="0" err="1" smtClean="0">
                <a:solidFill>
                  <a:schemeClr val="tx1"/>
                </a:solidFill>
                <a:latin typeface="Arial" charset="0"/>
              </a:rPr>
              <a:t>Johari</a:t>
            </a:r>
            <a:r>
              <a:rPr lang="en-US" sz="3100" dirty="0" smtClean="0">
                <a:solidFill>
                  <a:schemeClr val="tx1"/>
                </a:solidFill>
                <a:latin typeface="Arial" charset="0"/>
              </a:rPr>
              <a:t> Window at the Beginning of a Relationship (left) </a:t>
            </a:r>
            <a:br>
              <a:rPr lang="en-US" sz="3100" dirty="0" smtClean="0">
                <a:solidFill>
                  <a:schemeClr val="tx1"/>
                </a:solidFill>
                <a:latin typeface="Arial" charset="0"/>
              </a:rPr>
            </a:br>
            <a:r>
              <a:rPr lang="en-US" sz="3100" dirty="0" smtClean="0">
                <a:solidFill>
                  <a:schemeClr val="tx1"/>
                </a:solidFill>
                <a:latin typeface="Arial" charset="0"/>
              </a:rPr>
              <a:t>and After a Closer Relationship Has Developed (right)</a:t>
            </a:r>
            <a:r>
              <a:rPr lang="en-US" dirty="0" smtClean="0">
                <a:solidFill>
                  <a:schemeClr val="bg2"/>
                </a:solidFill>
                <a:latin typeface="Arial" charset="0"/>
              </a:rPr>
              <a:t/>
            </a:r>
            <a:br>
              <a:rPr lang="en-US" dirty="0" smtClean="0">
                <a:solidFill>
                  <a:schemeClr val="bg2"/>
                </a:solidFill>
                <a:latin typeface="Arial" charset="0"/>
              </a:rPr>
            </a:br>
            <a:endParaRPr lang="en-US" dirty="0"/>
          </a:p>
        </p:txBody>
      </p:sp>
      <p:pic>
        <p:nvPicPr>
          <p:cNvPr id="4" name="Picture 4" descr="F08-0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33400" y="1524000"/>
            <a:ext cx="8229600" cy="4876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Constructive Criticism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81600"/>
          </a:xfrm>
        </p:spPr>
        <p:txBody>
          <a:bodyPr/>
          <a:lstStyle/>
          <a:p>
            <a:r>
              <a:rPr lang="en-US" sz="2800" dirty="0" smtClean="0">
                <a:solidFill>
                  <a:schemeClr val="accent2"/>
                </a:solidFill>
              </a:rPr>
              <a:t>Constructive criticism</a:t>
            </a:r>
            <a:r>
              <a:rPr lang="en-US" sz="2800" dirty="0" smtClean="0"/>
              <a:t> is a form of self-disclosure that helps another person look at their own behavior without putting that person on the defensive</a:t>
            </a:r>
          </a:p>
          <a:p>
            <a:r>
              <a:rPr lang="en-US" sz="2800" dirty="0" smtClean="0"/>
              <a:t>Not the same as blaming</a:t>
            </a:r>
          </a:p>
          <a:p>
            <a:r>
              <a:rPr lang="en-US" sz="2800" dirty="0" smtClean="0"/>
              <a:t>Skill that can be mastered through learning and practice</a:t>
            </a:r>
          </a:p>
          <a:p>
            <a:r>
              <a:rPr lang="en-US" sz="2800" dirty="0" smtClean="0"/>
              <a:t>Replace “You” statements with “I” statements</a:t>
            </a:r>
          </a:p>
          <a:p>
            <a:r>
              <a:rPr lang="en-US" sz="2800" dirty="0" smtClean="0"/>
              <a:t>Request changes “in the future” instead of pointing out something negative in the present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Right Time and Place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181600"/>
          </a:xfrm>
        </p:spPr>
        <p:txBody>
          <a:bodyPr/>
          <a:lstStyle/>
          <a:p>
            <a:r>
              <a:rPr lang="en-US" dirty="0" smtClean="0"/>
              <a:t>What you say may be fine, the when and where may be the problem</a:t>
            </a:r>
          </a:p>
          <a:p>
            <a:r>
              <a:rPr lang="en-US" dirty="0" smtClean="0"/>
              <a:t>Select a time when the other person will not be preoccupied and will give full attention</a:t>
            </a:r>
          </a:p>
          <a:p>
            <a:r>
              <a:rPr lang="en-US" dirty="0" smtClean="0"/>
              <a:t>Select a place free from distractions such as telephone calls or visitors</a:t>
            </a:r>
          </a:p>
          <a:p>
            <a:r>
              <a:rPr lang="en-US" dirty="0" smtClean="0"/>
              <a:t>Make an appointment, if necessary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838200"/>
          </a:xfrm>
        </p:spPr>
        <p:txBody>
          <a:bodyPr/>
          <a:lstStyle/>
          <a:p>
            <a:pPr algn="ctr"/>
            <a:r>
              <a:rPr lang="en-US" dirty="0" smtClean="0"/>
              <a:t>Avoid Overwhelming Others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r>
              <a:rPr lang="en-US" sz="3200" dirty="0" smtClean="0"/>
              <a:t>Be open, but do not go too far too fast</a:t>
            </a:r>
          </a:p>
          <a:p>
            <a:r>
              <a:rPr lang="en-US" sz="3200" dirty="0" smtClean="0"/>
              <a:t>Relationships are built slowly</a:t>
            </a:r>
          </a:p>
          <a:p>
            <a:r>
              <a:rPr lang="en-US" sz="3200" dirty="0" smtClean="0"/>
              <a:t>Abrupt disclosure of emotional or intimate information may distance you from others</a:t>
            </a:r>
          </a:p>
          <a:p>
            <a:r>
              <a:rPr lang="en-US" sz="3200" dirty="0" smtClean="0"/>
              <a:t>Balance between openness and protection of each other’s feelings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0"/>
            <a:ext cx="8305800" cy="6324600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Developing Self is a continuous process that is probably life-long. This process includes many aspects where we want to bring about a change related to our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behaviour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, our thinking or in terms of knowledge or skills. You may want to improve your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behaviour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while relating with others, create a more positive attitude, expose yourself to different life experiences, develop professionally through self-reading, learning from other colleagues or attending in-service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programmes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5943600"/>
            <a:ext cx="7854696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914400"/>
          </a:xfrm>
        </p:spPr>
        <p:txBody>
          <a:bodyPr/>
          <a:lstStyle/>
          <a:p>
            <a:pPr algn="ctr"/>
            <a:r>
              <a:rPr lang="en-US" dirty="0" smtClean="0"/>
              <a:t>Avoid Overwhelming Others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/>
          <a:lstStyle/>
          <a:p>
            <a:r>
              <a:rPr lang="en-US" sz="3200" dirty="0" smtClean="0"/>
              <a:t>Buddha recommends asking yourself three questions before speaking:</a:t>
            </a:r>
          </a:p>
          <a:p>
            <a:pPr lvl="1"/>
            <a:r>
              <a:rPr lang="en-US" sz="3200" dirty="0" smtClean="0">
                <a:solidFill>
                  <a:srgbClr val="C00000"/>
                </a:solidFill>
              </a:rPr>
              <a:t>Is the statement true?</a:t>
            </a:r>
          </a:p>
          <a:p>
            <a:pPr lvl="1"/>
            <a:r>
              <a:rPr lang="en-US" sz="3200" dirty="0" smtClean="0">
                <a:solidFill>
                  <a:srgbClr val="C00000"/>
                </a:solidFill>
              </a:rPr>
              <a:t>Is the statement necessary?</a:t>
            </a:r>
          </a:p>
          <a:p>
            <a:pPr lvl="1"/>
            <a:r>
              <a:rPr lang="en-US" sz="3200" dirty="0" smtClean="0">
                <a:solidFill>
                  <a:srgbClr val="C00000"/>
                </a:solidFill>
              </a:rPr>
              <a:t>Is the statement kind?</a:t>
            </a:r>
          </a:p>
          <a:p>
            <a:r>
              <a:rPr lang="en-US" sz="3200" dirty="0" smtClean="0"/>
              <a:t>If the statement falls short on any one, Buddha advised that we say nothing</a:t>
            </a:r>
            <a:endParaRPr lang="en-US" sz="3200" dirty="0" smtClean="0">
              <a:solidFill>
                <a:schemeClr val="accent2"/>
              </a:solidFill>
            </a:endParaRP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914400"/>
          </a:xfrm>
        </p:spPr>
        <p:txBody>
          <a:bodyPr>
            <a:normAutofit fontScale="90000"/>
          </a:bodyPr>
          <a:lstStyle/>
          <a:p>
            <a:r>
              <a:rPr lang="en-US" sz="3600" b="1" dirty="0" err="1" smtClean="0"/>
              <a:t>Johari</a:t>
            </a:r>
            <a:r>
              <a:rPr lang="en-US" sz="3600" b="1" dirty="0" smtClean="0"/>
              <a:t> Window also relate to Emotional</a:t>
            </a:r>
            <a:br>
              <a:rPr lang="en-US" sz="3600" b="1" dirty="0" smtClean="0"/>
            </a:br>
            <a:r>
              <a:rPr lang="en-US" sz="3600" b="1" dirty="0" smtClean="0"/>
              <a:t>Intelligence (EQ)</a:t>
            </a:r>
            <a:endParaRPr lang="en-US" sz="3600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</p:nvPr>
        </p:nvGraphicFramePr>
        <p:xfrm>
          <a:off x="533400" y="2264898"/>
          <a:ext cx="8382000" cy="3953022"/>
        </p:xfrm>
        <a:graphic>
          <a:graphicData uri="http://schemas.openxmlformats.org/drawingml/2006/table">
            <a:tbl>
              <a:tblPr/>
              <a:tblGrid>
                <a:gridCol w="4191000"/>
                <a:gridCol w="4191000"/>
              </a:tblGrid>
              <a:tr h="1976511">
                <a:tc>
                  <a:txBody>
                    <a:bodyPr/>
                    <a:lstStyle/>
                    <a:p>
                      <a:pPr algn="ctr"/>
                      <a:r>
                        <a:rPr kumimoji="0" lang="en-US" sz="40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Self Awareness</a:t>
                      </a:r>
                      <a:endParaRPr lang="en-US" sz="4000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3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Social</a:t>
                      </a:r>
                    </a:p>
                    <a:p>
                      <a:r>
                        <a:rPr kumimoji="0" lang="en-US" sz="3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Awareness</a:t>
                      </a:r>
                      <a:endParaRPr lang="en-US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76511">
                <a:tc>
                  <a:txBody>
                    <a:bodyPr/>
                    <a:lstStyle/>
                    <a:p>
                      <a:pPr algn="ctr"/>
                      <a:r>
                        <a:rPr kumimoji="0" lang="en-US" sz="3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Self-management</a:t>
                      </a:r>
                      <a:endParaRPr lang="en-US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3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Relationship</a:t>
                      </a:r>
                    </a:p>
                    <a:p>
                      <a:r>
                        <a:rPr kumimoji="0" lang="en-US" sz="3600" kern="1200" baseline="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Management</a:t>
                      </a:r>
                      <a:endParaRPr lang="en-US" sz="3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382000" cy="914400"/>
          </a:xfrm>
        </p:spPr>
        <p:txBody>
          <a:bodyPr>
            <a:normAutofit/>
          </a:bodyPr>
          <a:lstStyle/>
          <a:p>
            <a:r>
              <a:rPr lang="en-US" sz="5400" b="1" dirty="0" smtClean="0"/>
              <a:t>Emotional Intelligence (EQ)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5257800"/>
          </a:xfrm>
        </p:spPr>
        <p:txBody>
          <a:bodyPr>
            <a:noAutofit/>
          </a:bodyPr>
          <a:lstStyle/>
          <a:p>
            <a:r>
              <a:rPr lang="en-US" sz="3200" dirty="0" smtClean="0"/>
              <a:t>By developing EQ, we can be more productive and successful at what we do, and help others to be more productive and successful</a:t>
            </a:r>
          </a:p>
          <a:p>
            <a:r>
              <a:rPr lang="en-US" sz="3200" dirty="0" smtClean="0"/>
              <a:t> EQ can reduce stress for individuals and</a:t>
            </a:r>
          </a:p>
          <a:p>
            <a:pPr>
              <a:buNone/>
            </a:pPr>
            <a:r>
              <a:rPr lang="en-US" sz="3200" dirty="0" smtClean="0"/>
              <a:t>    organizations, by decreasing conflict,</a:t>
            </a:r>
          </a:p>
          <a:p>
            <a:pPr>
              <a:buNone/>
            </a:pPr>
            <a:r>
              <a:rPr lang="en-US" sz="3200" dirty="0" smtClean="0"/>
              <a:t>    improving relationships and understanding, and increasing stability, continuity and harmony</a:t>
            </a: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>
            <a:off x="2411413" y="1700213"/>
            <a:ext cx="5113337" cy="24495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6838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ATTITUDE</a:t>
            </a:r>
          </a:p>
          <a:p>
            <a:pPr algn="ctr"/>
            <a:r>
              <a:rPr lang="en-U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IS</a:t>
            </a:r>
          </a:p>
          <a:p>
            <a:pPr algn="ctr"/>
            <a:r>
              <a:rPr lang="en-U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808080">
                      <a:alpha val="80000"/>
                    </a:srgbClr>
                  </a:outerShdw>
                </a:effectLst>
                <a:latin typeface="Arial Black"/>
              </a:rPr>
              <a:t>EVERY THING</a:t>
            </a:r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7245350" y="1052513"/>
            <a:ext cx="1719263" cy="37179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3069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FF99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Stylus BT"/>
              </a:rPr>
              <a:t>!</a:t>
            </a:r>
          </a:p>
        </p:txBody>
      </p:sp>
      <p:pic>
        <p:nvPicPr>
          <p:cNvPr id="2055" name="Picture 7" descr="j024035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8" y="4292600"/>
            <a:ext cx="1793875" cy="23368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blinds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8" name="Rectangle 1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8002587" cy="719138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b="1">
                <a:solidFill>
                  <a:schemeClr val="bg1"/>
                </a:solidFill>
              </a:rPr>
              <a:t>THE ICEBERG</a:t>
            </a:r>
          </a:p>
        </p:txBody>
      </p:sp>
      <p:sp>
        <p:nvSpPr>
          <p:cNvPr id="24585" name="Rectangle 9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03388"/>
            <a:ext cx="7786688" cy="717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b="1">
                <a:solidFill>
                  <a:schemeClr val="bg2"/>
                </a:solidFill>
              </a:rPr>
              <a:t>HOW MUCH DO YOU SEE OF AN ICEBERG?</a:t>
            </a:r>
          </a:p>
        </p:txBody>
      </p:sp>
      <p:pic>
        <p:nvPicPr>
          <p:cNvPr id="24583" name="Picture 7" descr="j0282747"/>
          <p:cNvPicPr>
            <a:picLocks noGrp="1" noChangeAspect="1" noChangeArrowheads="1" noCrop="1"/>
          </p:cNvPicPr>
          <p:nvPr>
            <p:ph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7667625" y="2354263"/>
            <a:ext cx="1219200" cy="1219200"/>
          </a:xfrm>
          <a:noFill/>
          <a:ln/>
        </p:spPr>
      </p:pic>
      <p:pic>
        <p:nvPicPr>
          <p:cNvPr id="24589" name="Picture 13" descr="Iceberg2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1260475" y="2420938"/>
            <a:ext cx="6048375" cy="3979862"/>
          </a:xfrm>
          <a:noFill/>
          <a:ln/>
        </p:spPr>
      </p:pic>
    </p:spTree>
  </p:cSld>
  <p:clrMapOvr>
    <a:masterClrMapping/>
  </p:clrMapOvr>
  <p:transition spd="slow">
    <p:cover dir="u"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20" name="Picture 4" descr="Iceberg3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22300" y="1422400"/>
            <a:ext cx="3662363" cy="4959350"/>
          </a:xfrm>
          <a:noFill/>
          <a:ln w="38100">
            <a:solidFill>
              <a:srgbClr val="000000"/>
            </a:solidFill>
          </a:ln>
        </p:spPr>
      </p:pic>
      <p:pic>
        <p:nvPicPr>
          <p:cNvPr id="60423" name="Picture 7" descr="j0078748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7440613" y="2133600"/>
            <a:ext cx="1703387" cy="2511425"/>
          </a:xfrm>
          <a:noFill/>
          <a:ln/>
        </p:spPr>
      </p:pic>
      <p:sp>
        <p:nvSpPr>
          <p:cNvPr id="60426" name="Rectangle 10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8002587" cy="719138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b="1">
                <a:solidFill>
                  <a:schemeClr val="bg1"/>
                </a:solidFill>
              </a:rPr>
              <a:t>THE ICEBERG</a:t>
            </a:r>
          </a:p>
        </p:txBody>
      </p:sp>
      <p:sp>
        <p:nvSpPr>
          <p:cNvPr id="60427" name="Text Box 11"/>
          <p:cNvSpPr txBox="1">
            <a:spLocks noChangeArrowheads="1"/>
          </p:cNvSpPr>
          <p:nvPr/>
        </p:nvSpPr>
        <p:spPr bwMode="auto">
          <a:xfrm>
            <a:off x="4500563" y="1989138"/>
            <a:ext cx="2808287" cy="3081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/>
              <a:t>ONLY 10 OF </a:t>
            </a:r>
            <a:r>
              <a:rPr lang="en-US" b="1" u="sng"/>
              <a:t>ANY</a:t>
            </a:r>
            <a:r>
              <a:rPr lang="en-US" b="1"/>
              <a:t> ICEBERG IS VISIBLE. THE REMAINING 90% IS BELOW SEA LEVEL.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0" y="1052513"/>
            <a:ext cx="9144000" cy="1944687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0" y="2997200"/>
            <a:ext cx="9144000" cy="38608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0724" name="Freeform 4"/>
          <p:cNvSpPr>
            <a:spLocks/>
          </p:cNvSpPr>
          <p:nvPr/>
        </p:nvSpPr>
        <p:spPr bwMode="auto">
          <a:xfrm>
            <a:off x="250825" y="1341438"/>
            <a:ext cx="8555038" cy="5294312"/>
          </a:xfrm>
          <a:custGeom>
            <a:avLst/>
            <a:gdLst/>
            <a:ahLst/>
            <a:cxnLst>
              <a:cxn ang="0">
                <a:pos x="2092" y="83"/>
              </a:cxn>
              <a:cxn ang="0">
                <a:pos x="1928" y="154"/>
              </a:cxn>
              <a:cxn ang="0">
                <a:pos x="1731" y="305"/>
              </a:cxn>
              <a:cxn ang="0">
                <a:pos x="1649" y="420"/>
              </a:cxn>
              <a:cxn ang="0">
                <a:pos x="1592" y="544"/>
              </a:cxn>
              <a:cxn ang="0">
                <a:pos x="1568" y="624"/>
              </a:cxn>
              <a:cxn ang="0">
                <a:pos x="1404" y="1005"/>
              </a:cxn>
              <a:cxn ang="0">
                <a:pos x="1281" y="1156"/>
              </a:cxn>
              <a:cxn ang="0">
                <a:pos x="1248" y="1244"/>
              </a:cxn>
              <a:cxn ang="0">
                <a:pos x="1198" y="1327"/>
              </a:cxn>
              <a:cxn ang="0">
                <a:pos x="1235" y="1383"/>
              </a:cxn>
              <a:cxn ang="0">
                <a:pos x="1254" y="1393"/>
              </a:cxn>
              <a:cxn ang="0">
                <a:pos x="1292" y="1553"/>
              </a:cxn>
              <a:cxn ang="0">
                <a:pos x="1160" y="1686"/>
              </a:cxn>
              <a:cxn ang="0">
                <a:pos x="723" y="1803"/>
              </a:cxn>
              <a:cxn ang="0">
                <a:pos x="396" y="1803"/>
              </a:cxn>
              <a:cxn ang="0">
                <a:pos x="273" y="1838"/>
              </a:cxn>
              <a:cxn ang="0">
                <a:pos x="10" y="2148"/>
              </a:cxn>
              <a:cxn ang="0">
                <a:pos x="51" y="2308"/>
              </a:cxn>
              <a:cxn ang="0">
                <a:pos x="240" y="2441"/>
              </a:cxn>
              <a:cxn ang="0">
                <a:pos x="191" y="2582"/>
              </a:cxn>
              <a:cxn ang="0">
                <a:pos x="142" y="2831"/>
              </a:cxn>
              <a:cxn ang="0">
                <a:pos x="314" y="3070"/>
              </a:cxn>
              <a:cxn ang="0">
                <a:pos x="674" y="3088"/>
              </a:cxn>
              <a:cxn ang="0">
                <a:pos x="821" y="3212"/>
              </a:cxn>
              <a:cxn ang="0">
                <a:pos x="1182" y="3229"/>
              </a:cxn>
              <a:cxn ang="0">
                <a:pos x="1404" y="3123"/>
              </a:cxn>
              <a:cxn ang="0">
                <a:pos x="1534" y="3203"/>
              </a:cxn>
              <a:cxn ang="0">
                <a:pos x="2232" y="3300"/>
              </a:cxn>
              <a:cxn ang="0">
                <a:pos x="2502" y="3141"/>
              </a:cxn>
              <a:cxn ang="0">
                <a:pos x="2576" y="3008"/>
              </a:cxn>
              <a:cxn ang="0">
                <a:pos x="2682" y="3008"/>
              </a:cxn>
              <a:cxn ang="0">
                <a:pos x="2838" y="3158"/>
              </a:cxn>
              <a:cxn ang="0">
                <a:pos x="3247" y="3238"/>
              </a:cxn>
              <a:cxn ang="0">
                <a:pos x="3305" y="3150"/>
              </a:cxn>
              <a:cxn ang="0">
                <a:pos x="3444" y="3123"/>
              </a:cxn>
              <a:cxn ang="0">
                <a:pos x="3567" y="3229"/>
              </a:cxn>
              <a:cxn ang="0">
                <a:pos x="3830" y="3176"/>
              </a:cxn>
              <a:cxn ang="0">
                <a:pos x="4002" y="3220"/>
              </a:cxn>
              <a:cxn ang="0">
                <a:pos x="4510" y="3052"/>
              </a:cxn>
              <a:cxn ang="0">
                <a:pos x="4788" y="2999"/>
              </a:cxn>
              <a:cxn ang="0">
                <a:pos x="5026" y="2689"/>
              </a:cxn>
              <a:cxn ang="0">
                <a:pos x="4920" y="2467"/>
              </a:cxn>
              <a:cxn ang="0">
                <a:pos x="4838" y="1909"/>
              </a:cxn>
              <a:cxn ang="0">
                <a:pos x="4756" y="1732"/>
              </a:cxn>
              <a:cxn ang="0">
                <a:pos x="4527" y="1439"/>
              </a:cxn>
              <a:cxn ang="0">
                <a:pos x="4149" y="1333"/>
              </a:cxn>
              <a:cxn ang="0">
                <a:pos x="3960" y="1280"/>
              </a:cxn>
              <a:cxn ang="0">
                <a:pos x="3272" y="1191"/>
              </a:cxn>
              <a:cxn ang="0">
                <a:pos x="3084" y="961"/>
              </a:cxn>
              <a:cxn ang="0">
                <a:pos x="2903" y="739"/>
              </a:cxn>
              <a:cxn ang="0">
                <a:pos x="2829" y="686"/>
              </a:cxn>
              <a:cxn ang="0">
                <a:pos x="2797" y="606"/>
              </a:cxn>
              <a:cxn ang="0">
                <a:pos x="2723" y="208"/>
              </a:cxn>
              <a:cxn ang="0">
                <a:pos x="2625" y="119"/>
              </a:cxn>
              <a:cxn ang="0">
                <a:pos x="2453" y="119"/>
              </a:cxn>
            </a:cxnLst>
            <a:rect l="0" t="0" r="r" b="b"/>
            <a:pathLst>
              <a:path w="5026" h="3335">
                <a:moveTo>
                  <a:pt x="2461" y="48"/>
                </a:moveTo>
                <a:cubicBezTo>
                  <a:pt x="2327" y="0"/>
                  <a:pt x="2215" y="53"/>
                  <a:pt x="2092" y="83"/>
                </a:cubicBezTo>
                <a:cubicBezTo>
                  <a:pt x="2065" y="97"/>
                  <a:pt x="2037" y="115"/>
                  <a:pt x="2010" y="128"/>
                </a:cubicBezTo>
                <a:cubicBezTo>
                  <a:pt x="1985" y="140"/>
                  <a:pt x="1953" y="139"/>
                  <a:pt x="1928" y="154"/>
                </a:cubicBezTo>
                <a:cubicBezTo>
                  <a:pt x="1889" y="178"/>
                  <a:pt x="1843" y="207"/>
                  <a:pt x="1805" y="234"/>
                </a:cubicBezTo>
                <a:cubicBezTo>
                  <a:pt x="1762" y="265"/>
                  <a:pt x="1786" y="246"/>
                  <a:pt x="1731" y="305"/>
                </a:cubicBezTo>
                <a:cubicBezTo>
                  <a:pt x="1723" y="314"/>
                  <a:pt x="1706" y="332"/>
                  <a:pt x="1706" y="332"/>
                </a:cubicBezTo>
                <a:cubicBezTo>
                  <a:pt x="1690" y="370"/>
                  <a:pt x="1673" y="388"/>
                  <a:pt x="1649" y="420"/>
                </a:cubicBezTo>
                <a:cubicBezTo>
                  <a:pt x="1629" y="447"/>
                  <a:pt x="1620" y="480"/>
                  <a:pt x="1600" y="509"/>
                </a:cubicBezTo>
                <a:cubicBezTo>
                  <a:pt x="1597" y="521"/>
                  <a:pt x="1596" y="533"/>
                  <a:pt x="1592" y="544"/>
                </a:cubicBezTo>
                <a:cubicBezTo>
                  <a:pt x="1588" y="554"/>
                  <a:pt x="1579" y="561"/>
                  <a:pt x="1576" y="571"/>
                </a:cubicBezTo>
                <a:cubicBezTo>
                  <a:pt x="1571" y="588"/>
                  <a:pt x="1571" y="607"/>
                  <a:pt x="1568" y="624"/>
                </a:cubicBezTo>
                <a:cubicBezTo>
                  <a:pt x="1558" y="669"/>
                  <a:pt x="1538" y="712"/>
                  <a:pt x="1526" y="757"/>
                </a:cubicBezTo>
                <a:cubicBezTo>
                  <a:pt x="1499" y="855"/>
                  <a:pt x="1471" y="930"/>
                  <a:pt x="1404" y="1005"/>
                </a:cubicBezTo>
                <a:cubicBezTo>
                  <a:pt x="1394" y="1049"/>
                  <a:pt x="1380" y="1060"/>
                  <a:pt x="1346" y="1085"/>
                </a:cubicBezTo>
                <a:cubicBezTo>
                  <a:pt x="1327" y="1115"/>
                  <a:pt x="1309" y="1135"/>
                  <a:pt x="1281" y="1156"/>
                </a:cubicBezTo>
                <a:cubicBezTo>
                  <a:pt x="1275" y="1168"/>
                  <a:pt x="1269" y="1179"/>
                  <a:pt x="1264" y="1191"/>
                </a:cubicBezTo>
                <a:cubicBezTo>
                  <a:pt x="1258" y="1208"/>
                  <a:pt x="1264" y="1238"/>
                  <a:pt x="1248" y="1244"/>
                </a:cubicBezTo>
                <a:cubicBezTo>
                  <a:pt x="1231" y="1250"/>
                  <a:pt x="1199" y="1262"/>
                  <a:pt x="1199" y="1262"/>
                </a:cubicBezTo>
                <a:cubicBezTo>
                  <a:pt x="1196" y="1261"/>
                  <a:pt x="1212" y="1332"/>
                  <a:pt x="1198" y="1327"/>
                </a:cubicBezTo>
                <a:cubicBezTo>
                  <a:pt x="1189" y="1324"/>
                  <a:pt x="1216" y="1355"/>
                  <a:pt x="1216" y="1355"/>
                </a:cubicBezTo>
                <a:cubicBezTo>
                  <a:pt x="1245" y="1412"/>
                  <a:pt x="1249" y="1337"/>
                  <a:pt x="1235" y="1383"/>
                </a:cubicBezTo>
                <a:cubicBezTo>
                  <a:pt x="1233" y="1392"/>
                  <a:pt x="1219" y="1374"/>
                  <a:pt x="1216" y="1383"/>
                </a:cubicBezTo>
                <a:cubicBezTo>
                  <a:pt x="1213" y="1392"/>
                  <a:pt x="1254" y="1393"/>
                  <a:pt x="1254" y="1393"/>
                </a:cubicBezTo>
                <a:cubicBezTo>
                  <a:pt x="1256" y="1401"/>
                  <a:pt x="1258" y="1423"/>
                  <a:pt x="1264" y="1450"/>
                </a:cubicBezTo>
                <a:cubicBezTo>
                  <a:pt x="1270" y="1477"/>
                  <a:pt x="1297" y="1526"/>
                  <a:pt x="1292" y="1553"/>
                </a:cubicBezTo>
                <a:cubicBezTo>
                  <a:pt x="1281" y="1570"/>
                  <a:pt x="1235" y="1610"/>
                  <a:pt x="1235" y="1610"/>
                </a:cubicBezTo>
                <a:cubicBezTo>
                  <a:pt x="1214" y="1644"/>
                  <a:pt x="1190" y="1660"/>
                  <a:pt x="1160" y="1686"/>
                </a:cubicBezTo>
                <a:cubicBezTo>
                  <a:pt x="1149" y="1695"/>
                  <a:pt x="973" y="1705"/>
                  <a:pt x="971" y="1705"/>
                </a:cubicBezTo>
                <a:cubicBezTo>
                  <a:pt x="915" y="1767"/>
                  <a:pt x="793" y="1767"/>
                  <a:pt x="723" y="1803"/>
                </a:cubicBezTo>
                <a:cubicBezTo>
                  <a:pt x="699" y="1816"/>
                  <a:pt x="638" y="1818"/>
                  <a:pt x="625" y="1820"/>
                </a:cubicBezTo>
                <a:cubicBezTo>
                  <a:pt x="552" y="1840"/>
                  <a:pt x="470" y="1815"/>
                  <a:pt x="396" y="1803"/>
                </a:cubicBezTo>
                <a:cubicBezTo>
                  <a:pt x="365" y="1809"/>
                  <a:pt x="351" y="1811"/>
                  <a:pt x="322" y="1820"/>
                </a:cubicBezTo>
                <a:cubicBezTo>
                  <a:pt x="305" y="1825"/>
                  <a:pt x="273" y="1838"/>
                  <a:pt x="273" y="1838"/>
                </a:cubicBezTo>
                <a:cubicBezTo>
                  <a:pt x="203" y="1834"/>
                  <a:pt x="84" y="1801"/>
                  <a:pt x="27" y="1865"/>
                </a:cubicBezTo>
                <a:cubicBezTo>
                  <a:pt x="0" y="1950"/>
                  <a:pt x="43" y="2044"/>
                  <a:pt x="10" y="2148"/>
                </a:cubicBezTo>
                <a:cubicBezTo>
                  <a:pt x="17" y="2210"/>
                  <a:pt x="14" y="2234"/>
                  <a:pt x="43" y="2281"/>
                </a:cubicBezTo>
                <a:cubicBezTo>
                  <a:pt x="46" y="2290"/>
                  <a:pt x="50" y="2299"/>
                  <a:pt x="51" y="2308"/>
                </a:cubicBezTo>
                <a:cubicBezTo>
                  <a:pt x="55" y="2334"/>
                  <a:pt x="53" y="2361"/>
                  <a:pt x="59" y="2387"/>
                </a:cubicBezTo>
                <a:cubicBezTo>
                  <a:pt x="74" y="2450"/>
                  <a:pt x="234" y="2440"/>
                  <a:pt x="240" y="2441"/>
                </a:cubicBezTo>
                <a:cubicBezTo>
                  <a:pt x="237" y="2459"/>
                  <a:pt x="234" y="2507"/>
                  <a:pt x="223" y="2529"/>
                </a:cubicBezTo>
                <a:cubicBezTo>
                  <a:pt x="214" y="2547"/>
                  <a:pt x="191" y="2582"/>
                  <a:pt x="191" y="2582"/>
                </a:cubicBezTo>
                <a:cubicBezTo>
                  <a:pt x="171" y="2646"/>
                  <a:pt x="153" y="2703"/>
                  <a:pt x="108" y="2751"/>
                </a:cubicBezTo>
                <a:cubicBezTo>
                  <a:pt x="124" y="2852"/>
                  <a:pt x="101" y="2766"/>
                  <a:pt x="142" y="2831"/>
                </a:cubicBezTo>
                <a:cubicBezTo>
                  <a:pt x="184" y="2899"/>
                  <a:pt x="143" y="2981"/>
                  <a:pt x="240" y="3017"/>
                </a:cubicBezTo>
                <a:cubicBezTo>
                  <a:pt x="259" y="3032"/>
                  <a:pt x="292" y="3059"/>
                  <a:pt x="314" y="3070"/>
                </a:cubicBezTo>
                <a:cubicBezTo>
                  <a:pt x="367" y="3096"/>
                  <a:pt x="430" y="3103"/>
                  <a:pt x="486" y="3123"/>
                </a:cubicBezTo>
                <a:cubicBezTo>
                  <a:pt x="581" y="3117"/>
                  <a:pt x="610" y="3132"/>
                  <a:pt x="674" y="3088"/>
                </a:cubicBezTo>
                <a:cubicBezTo>
                  <a:pt x="731" y="3107"/>
                  <a:pt x="748" y="3155"/>
                  <a:pt x="789" y="3194"/>
                </a:cubicBezTo>
                <a:cubicBezTo>
                  <a:pt x="798" y="3203"/>
                  <a:pt x="811" y="3204"/>
                  <a:pt x="821" y="3212"/>
                </a:cubicBezTo>
                <a:cubicBezTo>
                  <a:pt x="831" y="3219"/>
                  <a:pt x="838" y="3229"/>
                  <a:pt x="846" y="3238"/>
                </a:cubicBezTo>
                <a:cubicBezTo>
                  <a:pt x="958" y="3235"/>
                  <a:pt x="1070" y="3237"/>
                  <a:pt x="1182" y="3229"/>
                </a:cubicBezTo>
                <a:cubicBezTo>
                  <a:pt x="1201" y="3228"/>
                  <a:pt x="1225" y="3203"/>
                  <a:pt x="1239" y="3194"/>
                </a:cubicBezTo>
                <a:cubicBezTo>
                  <a:pt x="1292" y="3161"/>
                  <a:pt x="1347" y="3144"/>
                  <a:pt x="1404" y="3123"/>
                </a:cubicBezTo>
                <a:cubicBezTo>
                  <a:pt x="1427" y="3149"/>
                  <a:pt x="1455" y="3170"/>
                  <a:pt x="1485" y="3185"/>
                </a:cubicBezTo>
                <a:cubicBezTo>
                  <a:pt x="1501" y="3193"/>
                  <a:pt x="1534" y="3203"/>
                  <a:pt x="1534" y="3203"/>
                </a:cubicBezTo>
                <a:cubicBezTo>
                  <a:pt x="1661" y="3335"/>
                  <a:pt x="2024" y="3272"/>
                  <a:pt x="2100" y="3274"/>
                </a:cubicBezTo>
                <a:cubicBezTo>
                  <a:pt x="2146" y="3289"/>
                  <a:pt x="2184" y="3294"/>
                  <a:pt x="2232" y="3300"/>
                </a:cubicBezTo>
                <a:cubicBezTo>
                  <a:pt x="2279" y="3290"/>
                  <a:pt x="2310" y="3263"/>
                  <a:pt x="2354" y="3247"/>
                </a:cubicBezTo>
                <a:cubicBezTo>
                  <a:pt x="2401" y="3208"/>
                  <a:pt x="2451" y="3174"/>
                  <a:pt x="2502" y="3141"/>
                </a:cubicBezTo>
                <a:cubicBezTo>
                  <a:pt x="2523" y="3107"/>
                  <a:pt x="2527" y="3065"/>
                  <a:pt x="2551" y="3034"/>
                </a:cubicBezTo>
                <a:cubicBezTo>
                  <a:pt x="2558" y="3024"/>
                  <a:pt x="2566" y="3014"/>
                  <a:pt x="2576" y="3008"/>
                </a:cubicBezTo>
                <a:cubicBezTo>
                  <a:pt x="2591" y="2999"/>
                  <a:pt x="2625" y="2990"/>
                  <a:pt x="2625" y="2990"/>
                </a:cubicBezTo>
                <a:cubicBezTo>
                  <a:pt x="2644" y="2996"/>
                  <a:pt x="2666" y="2997"/>
                  <a:pt x="2682" y="3008"/>
                </a:cubicBezTo>
                <a:cubicBezTo>
                  <a:pt x="2694" y="3016"/>
                  <a:pt x="2697" y="3033"/>
                  <a:pt x="2707" y="3043"/>
                </a:cubicBezTo>
                <a:cubicBezTo>
                  <a:pt x="2741" y="3076"/>
                  <a:pt x="2798" y="3130"/>
                  <a:pt x="2838" y="3158"/>
                </a:cubicBezTo>
                <a:cubicBezTo>
                  <a:pt x="2878" y="3217"/>
                  <a:pt x="2929" y="3233"/>
                  <a:pt x="2994" y="3247"/>
                </a:cubicBezTo>
                <a:cubicBezTo>
                  <a:pt x="3078" y="3244"/>
                  <a:pt x="3164" y="3252"/>
                  <a:pt x="3247" y="3238"/>
                </a:cubicBezTo>
                <a:cubicBezTo>
                  <a:pt x="3259" y="3236"/>
                  <a:pt x="3257" y="3214"/>
                  <a:pt x="3264" y="3203"/>
                </a:cubicBezTo>
                <a:cubicBezTo>
                  <a:pt x="3276" y="3184"/>
                  <a:pt x="3290" y="3166"/>
                  <a:pt x="3305" y="3150"/>
                </a:cubicBezTo>
                <a:cubicBezTo>
                  <a:pt x="3328" y="3125"/>
                  <a:pt x="3395" y="3114"/>
                  <a:pt x="3395" y="3114"/>
                </a:cubicBezTo>
                <a:cubicBezTo>
                  <a:pt x="3412" y="3117"/>
                  <a:pt x="3430" y="3115"/>
                  <a:pt x="3444" y="3123"/>
                </a:cubicBezTo>
                <a:cubicBezTo>
                  <a:pt x="3466" y="3134"/>
                  <a:pt x="3468" y="3168"/>
                  <a:pt x="3485" y="3185"/>
                </a:cubicBezTo>
                <a:cubicBezTo>
                  <a:pt x="3523" y="3220"/>
                  <a:pt x="3528" y="3218"/>
                  <a:pt x="3567" y="3229"/>
                </a:cubicBezTo>
                <a:cubicBezTo>
                  <a:pt x="3568" y="3229"/>
                  <a:pt x="3689" y="3215"/>
                  <a:pt x="3699" y="3212"/>
                </a:cubicBezTo>
                <a:cubicBezTo>
                  <a:pt x="3874" y="3165"/>
                  <a:pt x="3686" y="3199"/>
                  <a:pt x="3830" y="3176"/>
                </a:cubicBezTo>
                <a:cubicBezTo>
                  <a:pt x="3875" y="3159"/>
                  <a:pt x="3872" y="3183"/>
                  <a:pt x="3911" y="3203"/>
                </a:cubicBezTo>
                <a:cubicBezTo>
                  <a:pt x="3922" y="3208"/>
                  <a:pt x="3996" y="3219"/>
                  <a:pt x="4002" y="3220"/>
                </a:cubicBezTo>
                <a:cubicBezTo>
                  <a:pt x="4125" y="3212"/>
                  <a:pt x="4240" y="3186"/>
                  <a:pt x="4363" y="3176"/>
                </a:cubicBezTo>
                <a:cubicBezTo>
                  <a:pt x="4401" y="3113"/>
                  <a:pt x="4452" y="3086"/>
                  <a:pt x="4510" y="3052"/>
                </a:cubicBezTo>
                <a:cubicBezTo>
                  <a:pt x="4527" y="3042"/>
                  <a:pt x="4558" y="3010"/>
                  <a:pt x="4584" y="3008"/>
                </a:cubicBezTo>
                <a:cubicBezTo>
                  <a:pt x="4652" y="3003"/>
                  <a:pt x="4720" y="3002"/>
                  <a:pt x="4788" y="2999"/>
                </a:cubicBezTo>
                <a:cubicBezTo>
                  <a:pt x="4835" y="2986"/>
                  <a:pt x="4857" y="2956"/>
                  <a:pt x="4896" y="2928"/>
                </a:cubicBezTo>
                <a:cubicBezTo>
                  <a:pt x="4913" y="2846"/>
                  <a:pt x="4963" y="2740"/>
                  <a:pt x="5026" y="2689"/>
                </a:cubicBezTo>
                <a:cubicBezTo>
                  <a:pt x="5009" y="2651"/>
                  <a:pt x="5001" y="2632"/>
                  <a:pt x="4969" y="2609"/>
                </a:cubicBezTo>
                <a:cubicBezTo>
                  <a:pt x="4944" y="2566"/>
                  <a:pt x="4941" y="2514"/>
                  <a:pt x="4920" y="2467"/>
                </a:cubicBezTo>
                <a:cubicBezTo>
                  <a:pt x="4915" y="2353"/>
                  <a:pt x="4920" y="2261"/>
                  <a:pt x="4887" y="2157"/>
                </a:cubicBezTo>
                <a:cubicBezTo>
                  <a:pt x="4882" y="2025"/>
                  <a:pt x="4907" y="1986"/>
                  <a:pt x="4838" y="1909"/>
                </a:cubicBezTo>
                <a:cubicBezTo>
                  <a:pt x="4825" y="1868"/>
                  <a:pt x="4808" y="1840"/>
                  <a:pt x="4788" y="1803"/>
                </a:cubicBezTo>
                <a:cubicBezTo>
                  <a:pt x="4776" y="1780"/>
                  <a:pt x="4756" y="1732"/>
                  <a:pt x="4756" y="1732"/>
                </a:cubicBezTo>
                <a:cubicBezTo>
                  <a:pt x="4741" y="1667"/>
                  <a:pt x="4695" y="1548"/>
                  <a:pt x="4641" y="1510"/>
                </a:cubicBezTo>
                <a:cubicBezTo>
                  <a:pt x="4604" y="1484"/>
                  <a:pt x="4564" y="1463"/>
                  <a:pt x="4527" y="1439"/>
                </a:cubicBezTo>
                <a:cubicBezTo>
                  <a:pt x="4492" y="1418"/>
                  <a:pt x="4420" y="1370"/>
                  <a:pt x="4379" y="1360"/>
                </a:cubicBezTo>
                <a:cubicBezTo>
                  <a:pt x="4299" y="1289"/>
                  <a:pt x="4250" y="1317"/>
                  <a:pt x="4149" y="1333"/>
                </a:cubicBezTo>
                <a:cubicBezTo>
                  <a:pt x="4131" y="1331"/>
                  <a:pt x="4057" y="1329"/>
                  <a:pt x="4026" y="1315"/>
                </a:cubicBezTo>
                <a:cubicBezTo>
                  <a:pt x="4004" y="1305"/>
                  <a:pt x="3960" y="1280"/>
                  <a:pt x="3960" y="1280"/>
                </a:cubicBezTo>
                <a:cubicBezTo>
                  <a:pt x="3933" y="1233"/>
                  <a:pt x="3906" y="1224"/>
                  <a:pt x="3862" y="1200"/>
                </a:cubicBezTo>
                <a:cubicBezTo>
                  <a:pt x="3736" y="1204"/>
                  <a:pt x="3405" y="1239"/>
                  <a:pt x="3272" y="1191"/>
                </a:cubicBezTo>
                <a:cubicBezTo>
                  <a:pt x="3255" y="1137"/>
                  <a:pt x="3226" y="1077"/>
                  <a:pt x="3174" y="1058"/>
                </a:cubicBezTo>
                <a:cubicBezTo>
                  <a:pt x="3128" y="1019"/>
                  <a:pt x="3103" y="1021"/>
                  <a:pt x="3084" y="961"/>
                </a:cubicBezTo>
                <a:cubicBezTo>
                  <a:pt x="3081" y="935"/>
                  <a:pt x="3080" y="891"/>
                  <a:pt x="3067" y="863"/>
                </a:cubicBezTo>
                <a:cubicBezTo>
                  <a:pt x="3043" y="809"/>
                  <a:pt x="2956" y="753"/>
                  <a:pt x="2903" y="739"/>
                </a:cubicBezTo>
                <a:cubicBezTo>
                  <a:pt x="2887" y="727"/>
                  <a:pt x="2871" y="716"/>
                  <a:pt x="2854" y="704"/>
                </a:cubicBezTo>
                <a:cubicBezTo>
                  <a:pt x="2846" y="698"/>
                  <a:pt x="2829" y="686"/>
                  <a:pt x="2829" y="686"/>
                </a:cubicBezTo>
                <a:cubicBezTo>
                  <a:pt x="2824" y="677"/>
                  <a:pt x="2817" y="669"/>
                  <a:pt x="2814" y="659"/>
                </a:cubicBezTo>
                <a:cubicBezTo>
                  <a:pt x="2807" y="642"/>
                  <a:pt x="2797" y="606"/>
                  <a:pt x="2797" y="606"/>
                </a:cubicBezTo>
                <a:cubicBezTo>
                  <a:pt x="2793" y="536"/>
                  <a:pt x="2790" y="313"/>
                  <a:pt x="2748" y="234"/>
                </a:cubicBezTo>
                <a:cubicBezTo>
                  <a:pt x="2742" y="223"/>
                  <a:pt x="2730" y="218"/>
                  <a:pt x="2723" y="208"/>
                </a:cubicBezTo>
                <a:cubicBezTo>
                  <a:pt x="2701" y="179"/>
                  <a:pt x="2709" y="153"/>
                  <a:pt x="2674" y="137"/>
                </a:cubicBezTo>
                <a:cubicBezTo>
                  <a:pt x="2658" y="130"/>
                  <a:pt x="2642" y="125"/>
                  <a:pt x="2625" y="119"/>
                </a:cubicBezTo>
                <a:cubicBezTo>
                  <a:pt x="2617" y="116"/>
                  <a:pt x="2600" y="110"/>
                  <a:pt x="2600" y="110"/>
                </a:cubicBezTo>
                <a:cubicBezTo>
                  <a:pt x="2569" y="116"/>
                  <a:pt x="2478" y="149"/>
                  <a:pt x="2453" y="119"/>
                </a:cubicBezTo>
                <a:cubicBezTo>
                  <a:pt x="2438" y="101"/>
                  <a:pt x="2458" y="72"/>
                  <a:pt x="2461" y="48"/>
                </a:cubicBezTo>
                <a:close/>
              </a:path>
            </a:pathLst>
          </a:cu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title" sz="quarter"/>
          </p:nvPr>
        </p:nvSpPr>
        <p:spPr>
          <a:xfrm>
            <a:off x="684213" y="404813"/>
            <a:ext cx="8229600" cy="647700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b="1">
                <a:solidFill>
                  <a:schemeClr val="bg1"/>
                </a:solidFill>
              </a:rPr>
              <a:t>THE ICEBERG</a:t>
            </a:r>
          </a:p>
        </p:txBody>
      </p:sp>
      <p:pic>
        <p:nvPicPr>
          <p:cNvPr id="30732" name="Picture 12" descr="j023359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243888" y="3500438"/>
            <a:ext cx="347662" cy="174625"/>
          </a:xfrm>
          <a:noFill/>
          <a:ln/>
        </p:spPr>
      </p:pic>
      <p:pic>
        <p:nvPicPr>
          <p:cNvPr id="30734" name="Picture 14" descr="j0237926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179388" y="6308725"/>
            <a:ext cx="647700" cy="365125"/>
          </a:xfrm>
          <a:noFill/>
          <a:ln/>
        </p:spPr>
      </p:pic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7885113" y="2708275"/>
            <a:ext cx="12239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SEA LEVEL</a:t>
            </a:r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2843213" y="1957388"/>
            <a:ext cx="2449512" cy="823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b="1"/>
              <a:t>10 %</a:t>
            </a:r>
          </a:p>
        </p:txBody>
      </p:sp>
      <p:sp>
        <p:nvSpPr>
          <p:cNvPr id="30729" name="Text Box 9"/>
          <p:cNvSpPr txBox="1">
            <a:spLocks noChangeArrowheads="1"/>
          </p:cNvSpPr>
          <p:nvPr/>
        </p:nvSpPr>
        <p:spPr bwMode="auto">
          <a:xfrm>
            <a:off x="3563938" y="4365625"/>
            <a:ext cx="3960812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/>
              <a:t>90 %</a:t>
            </a:r>
          </a:p>
        </p:txBody>
      </p:sp>
      <p:sp>
        <p:nvSpPr>
          <p:cNvPr id="30739" name="Text Box 19"/>
          <p:cNvSpPr txBox="1">
            <a:spLocks noChangeArrowheads="1"/>
          </p:cNvSpPr>
          <p:nvPr/>
        </p:nvSpPr>
        <p:spPr bwMode="auto">
          <a:xfrm>
            <a:off x="-34925" y="2346325"/>
            <a:ext cx="2519363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800" b="1">
                <a:solidFill>
                  <a:srgbClr val="FF0000"/>
                </a:solidFill>
              </a:rPr>
              <a:t>VISIBLE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800" b="1">
                <a:solidFill>
                  <a:srgbClr val="FF0000"/>
                </a:solidFill>
              </a:rPr>
              <a:t>ABOVE SEA LEVEL</a:t>
            </a:r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36513" y="3427413"/>
            <a:ext cx="23749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800" b="1">
                <a:solidFill>
                  <a:srgbClr val="FF0000"/>
                </a:solidFill>
              </a:rPr>
              <a:t>INVISIBLE</a:t>
            </a:r>
          </a:p>
          <a:p>
            <a:pPr algn="ctr"/>
            <a:r>
              <a:rPr lang="en-US" sz="1800" b="1">
                <a:solidFill>
                  <a:srgbClr val="FF0000"/>
                </a:solidFill>
              </a:rPr>
              <a:t>BELOW SEA LEVEL</a:t>
            </a:r>
          </a:p>
        </p:txBody>
      </p:sp>
      <p:pic>
        <p:nvPicPr>
          <p:cNvPr id="30745" name="Picture 25" descr="j023359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32813" y="3644900"/>
            <a:ext cx="347662" cy="17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46" name="Picture 26" descr="j023359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9788" y="3933825"/>
            <a:ext cx="347662" cy="17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74" name="Picture 54" descr="j019985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5650" y="1484313"/>
            <a:ext cx="7683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75" name="Line 55"/>
          <p:cNvSpPr>
            <a:spLocks noChangeShapeType="1"/>
          </p:cNvSpPr>
          <p:nvPr/>
        </p:nvSpPr>
        <p:spPr bwMode="auto">
          <a:xfrm>
            <a:off x="0" y="2997200"/>
            <a:ext cx="9144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The Iceberg phenomena is also applicable on human beings … 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8002587" cy="719138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b="1">
                <a:solidFill>
                  <a:schemeClr val="bg1"/>
                </a:solidFill>
              </a:rPr>
              <a:t>THE ICEBERG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0" y="1052513"/>
            <a:ext cx="9144000" cy="1944687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ChangeArrowheads="1"/>
          </p:cNvSpPr>
          <p:nvPr/>
        </p:nvSpPr>
        <p:spPr bwMode="auto">
          <a:xfrm>
            <a:off x="0" y="2997200"/>
            <a:ext cx="9144000" cy="38608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5300" name="Freeform 4"/>
          <p:cNvSpPr>
            <a:spLocks/>
          </p:cNvSpPr>
          <p:nvPr/>
        </p:nvSpPr>
        <p:spPr bwMode="auto">
          <a:xfrm>
            <a:off x="250825" y="1341438"/>
            <a:ext cx="8555038" cy="5294312"/>
          </a:xfrm>
          <a:custGeom>
            <a:avLst/>
            <a:gdLst/>
            <a:ahLst/>
            <a:cxnLst>
              <a:cxn ang="0">
                <a:pos x="2092" y="83"/>
              </a:cxn>
              <a:cxn ang="0">
                <a:pos x="1928" y="154"/>
              </a:cxn>
              <a:cxn ang="0">
                <a:pos x="1731" y="305"/>
              </a:cxn>
              <a:cxn ang="0">
                <a:pos x="1649" y="420"/>
              </a:cxn>
              <a:cxn ang="0">
                <a:pos x="1592" y="544"/>
              </a:cxn>
              <a:cxn ang="0">
                <a:pos x="1568" y="624"/>
              </a:cxn>
              <a:cxn ang="0">
                <a:pos x="1404" y="1005"/>
              </a:cxn>
              <a:cxn ang="0">
                <a:pos x="1281" y="1156"/>
              </a:cxn>
              <a:cxn ang="0">
                <a:pos x="1248" y="1244"/>
              </a:cxn>
              <a:cxn ang="0">
                <a:pos x="1198" y="1327"/>
              </a:cxn>
              <a:cxn ang="0">
                <a:pos x="1235" y="1383"/>
              </a:cxn>
              <a:cxn ang="0">
                <a:pos x="1254" y="1393"/>
              </a:cxn>
              <a:cxn ang="0">
                <a:pos x="1292" y="1553"/>
              </a:cxn>
              <a:cxn ang="0">
                <a:pos x="1160" y="1686"/>
              </a:cxn>
              <a:cxn ang="0">
                <a:pos x="723" y="1803"/>
              </a:cxn>
              <a:cxn ang="0">
                <a:pos x="396" y="1803"/>
              </a:cxn>
              <a:cxn ang="0">
                <a:pos x="273" y="1838"/>
              </a:cxn>
              <a:cxn ang="0">
                <a:pos x="10" y="2148"/>
              </a:cxn>
              <a:cxn ang="0">
                <a:pos x="51" y="2308"/>
              </a:cxn>
              <a:cxn ang="0">
                <a:pos x="240" y="2441"/>
              </a:cxn>
              <a:cxn ang="0">
                <a:pos x="191" y="2582"/>
              </a:cxn>
              <a:cxn ang="0">
                <a:pos x="142" y="2831"/>
              </a:cxn>
              <a:cxn ang="0">
                <a:pos x="314" y="3070"/>
              </a:cxn>
              <a:cxn ang="0">
                <a:pos x="674" y="3088"/>
              </a:cxn>
              <a:cxn ang="0">
                <a:pos x="821" y="3212"/>
              </a:cxn>
              <a:cxn ang="0">
                <a:pos x="1182" y="3229"/>
              </a:cxn>
              <a:cxn ang="0">
                <a:pos x="1404" y="3123"/>
              </a:cxn>
              <a:cxn ang="0">
                <a:pos x="1534" y="3203"/>
              </a:cxn>
              <a:cxn ang="0">
                <a:pos x="2232" y="3300"/>
              </a:cxn>
              <a:cxn ang="0">
                <a:pos x="2502" y="3141"/>
              </a:cxn>
              <a:cxn ang="0">
                <a:pos x="2576" y="3008"/>
              </a:cxn>
              <a:cxn ang="0">
                <a:pos x="2682" y="3008"/>
              </a:cxn>
              <a:cxn ang="0">
                <a:pos x="2838" y="3158"/>
              </a:cxn>
              <a:cxn ang="0">
                <a:pos x="3247" y="3238"/>
              </a:cxn>
              <a:cxn ang="0">
                <a:pos x="3305" y="3150"/>
              </a:cxn>
              <a:cxn ang="0">
                <a:pos x="3444" y="3123"/>
              </a:cxn>
              <a:cxn ang="0">
                <a:pos x="3567" y="3229"/>
              </a:cxn>
              <a:cxn ang="0">
                <a:pos x="3830" y="3176"/>
              </a:cxn>
              <a:cxn ang="0">
                <a:pos x="4002" y="3220"/>
              </a:cxn>
              <a:cxn ang="0">
                <a:pos x="4510" y="3052"/>
              </a:cxn>
              <a:cxn ang="0">
                <a:pos x="4788" y="2999"/>
              </a:cxn>
              <a:cxn ang="0">
                <a:pos x="5026" y="2689"/>
              </a:cxn>
              <a:cxn ang="0">
                <a:pos x="4920" y="2467"/>
              </a:cxn>
              <a:cxn ang="0">
                <a:pos x="4838" y="1909"/>
              </a:cxn>
              <a:cxn ang="0">
                <a:pos x="4756" y="1732"/>
              </a:cxn>
              <a:cxn ang="0">
                <a:pos x="4527" y="1439"/>
              </a:cxn>
              <a:cxn ang="0">
                <a:pos x="4149" y="1333"/>
              </a:cxn>
              <a:cxn ang="0">
                <a:pos x="3960" y="1280"/>
              </a:cxn>
              <a:cxn ang="0">
                <a:pos x="3272" y="1191"/>
              </a:cxn>
              <a:cxn ang="0">
                <a:pos x="3084" y="961"/>
              </a:cxn>
              <a:cxn ang="0">
                <a:pos x="2903" y="739"/>
              </a:cxn>
              <a:cxn ang="0">
                <a:pos x="2829" y="686"/>
              </a:cxn>
              <a:cxn ang="0">
                <a:pos x="2797" y="606"/>
              </a:cxn>
              <a:cxn ang="0">
                <a:pos x="2723" y="208"/>
              </a:cxn>
              <a:cxn ang="0">
                <a:pos x="2625" y="119"/>
              </a:cxn>
              <a:cxn ang="0">
                <a:pos x="2453" y="119"/>
              </a:cxn>
            </a:cxnLst>
            <a:rect l="0" t="0" r="r" b="b"/>
            <a:pathLst>
              <a:path w="5026" h="3335">
                <a:moveTo>
                  <a:pt x="2461" y="48"/>
                </a:moveTo>
                <a:cubicBezTo>
                  <a:pt x="2327" y="0"/>
                  <a:pt x="2215" y="53"/>
                  <a:pt x="2092" y="83"/>
                </a:cubicBezTo>
                <a:cubicBezTo>
                  <a:pt x="2065" y="97"/>
                  <a:pt x="2037" y="115"/>
                  <a:pt x="2010" y="128"/>
                </a:cubicBezTo>
                <a:cubicBezTo>
                  <a:pt x="1985" y="140"/>
                  <a:pt x="1953" y="139"/>
                  <a:pt x="1928" y="154"/>
                </a:cubicBezTo>
                <a:cubicBezTo>
                  <a:pt x="1889" y="178"/>
                  <a:pt x="1843" y="207"/>
                  <a:pt x="1805" y="234"/>
                </a:cubicBezTo>
                <a:cubicBezTo>
                  <a:pt x="1762" y="265"/>
                  <a:pt x="1786" y="246"/>
                  <a:pt x="1731" y="305"/>
                </a:cubicBezTo>
                <a:cubicBezTo>
                  <a:pt x="1723" y="314"/>
                  <a:pt x="1706" y="332"/>
                  <a:pt x="1706" y="332"/>
                </a:cubicBezTo>
                <a:cubicBezTo>
                  <a:pt x="1690" y="370"/>
                  <a:pt x="1673" y="388"/>
                  <a:pt x="1649" y="420"/>
                </a:cubicBezTo>
                <a:cubicBezTo>
                  <a:pt x="1629" y="447"/>
                  <a:pt x="1620" y="480"/>
                  <a:pt x="1600" y="509"/>
                </a:cubicBezTo>
                <a:cubicBezTo>
                  <a:pt x="1597" y="521"/>
                  <a:pt x="1596" y="533"/>
                  <a:pt x="1592" y="544"/>
                </a:cubicBezTo>
                <a:cubicBezTo>
                  <a:pt x="1588" y="554"/>
                  <a:pt x="1579" y="561"/>
                  <a:pt x="1576" y="571"/>
                </a:cubicBezTo>
                <a:cubicBezTo>
                  <a:pt x="1571" y="588"/>
                  <a:pt x="1571" y="607"/>
                  <a:pt x="1568" y="624"/>
                </a:cubicBezTo>
                <a:cubicBezTo>
                  <a:pt x="1558" y="669"/>
                  <a:pt x="1538" y="712"/>
                  <a:pt x="1526" y="757"/>
                </a:cubicBezTo>
                <a:cubicBezTo>
                  <a:pt x="1499" y="855"/>
                  <a:pt x="1471" y="930"/>
                  <a:pt x="1404" y="1005"/>
                </a:cubicBezTo>
                <a:cubicBezTo>
                  <a:pt x="1394" y="1049"/>
                  <a:pt x="1380" y="1060"/>
                  <a:pt x="1346" y="1085"/>
                </a:cubicBezTo>
                <a:cubicBezTo>
                  <a:pt x="1327" y="1115"/>
                  <a:pt x="1309" y="1135"/>
                  <a:pt x="1281" y="1156"/>
                </a:cubicBezTo>
                <a:cubicBezTo>
                  <a:pt x="1275" y="1168"/>
                  <a:pt x="1269" y="1179"/>
                  <a:pt x="1264" y="1191"/>
                </a:cubicBezTo>
                <a:cubicBezTo>
                  <a:pt x="1258" y="1208"/>
                  <a:pt x="1264" y="1238"/>
                  <a:pt x="1248" y="1244"/>
                </a:cubicBezTo>
                <a:cubicBezTo>
                  <a:pt x="1231" y="1250"/>
                  <a:pt x="1199" y="1262"/>
                  <a:pt x="1199" y="1262"/>
                </a:cubicBezTo>
                <a:cubicBezTo>
                  <a:pt x="1196" y="1261"/>
                  <a:pt x="1212" y="1332"/>
                  <a:pt x="1198" y="1327"/>
                </a:cubicBezTo>
                <a:cubicBezTo>
                  <a:pt x="1189" y="1324"/>
                  <a:pt x="1216" y="1355"/>
                  <a:pt x="1216" y="1355"/>
                </a:cubicBezTo>
                <a:cubicBezTo>
                  <a:pt x="1245" y="1412"/>
                  <a:pt x="1249" y="1337"/>
                  <a:pt x="1235" y="1383"/>
                </a:cubicBezTo>
                <a:cubicBezTo>
                  <a:pt x="1233" y="1392"/>
                  <a:pt x="1219" y="1374"/>
                  <a:pt x="1216" y="1383"/>
                </a:cubicBezTo>
                <a:cubicBezTo>
                  <a:pt x="1213" y="1392"/>
                  <a:pt x="1254" y="1393"/>
                  <a:pt x="1254" y="1393"/>
                </a:cubicBezTo>
                <a:cubicBezTo>
                  <a:pt x="1256" y="1401"/>
                  <a:pt x="1258" y="1423"/>
                  <a:pt x="1264" y="1450"/>
                </a:cubicBezTo>
                <a:cubicBezTo>
                  <a:pt x="1270" y="1477"/>
                  <a:pt x="1297" y="1526"/>
                  <a:pt x="1292" y="1553"/>
                </a:cubicBezTo>
                <a:cubicBezTo>
                  <a:pt x="1281" y="1570"/>
                  <a:pt x="1235" y="1610"/>
                  <a:pt x="1235" y="1610"/>
                </a:cubicBezTo>
                <a:cubicBezTo>
                  <a:pt x="1214" y="1644"/>
                  <a:pt x="1190" y="1660"/>
                  <a:pt x="1160" y="1686"/>
                </a:cubicBezTo>
                <a:cubicBezTo>
                  <a:pt x="1149" y="1695"/>
                  <a:pt x="973" y="1705"/>
                  <a:pt x="971" y="1705"/>
                </a:cubicBezTo>
                <a:cubicBezTo>
                  <a:pt x="915" y="1767"/>
                  <a:pt x="793" y="1767"/>
                  <a:pt x="723" y="1803"/>
                </a:cubicBezTo>
                <a:cubicBezTo>
                  <a:pt x="699" y="1816"/>
                  <a:pt x="638" y="1818"/>
                  <a:pt x="625" y="1820"/>
                </a:cubicBezTo>
                <a:cubicBezTo>
                  <a:pt x="552" y="1840"/>
                  <a:pt x="470" y="1815"/>
                  <a:pt x="396" y="1803"/>
                </a:cubicBezTo>
                <a:cubicBezTo>
                  <a:pt x="365" y="1809"/>
                  <a:pt x="351" y="1811"/>
                  <a:pt x="322" y="1820"/>
                </a:cubicBezTo>
                <a:cubicBezTo>
                  <a:pt x="305" y="1825"/>
                  <a:pt x="273" y="1838"/>
                  <a:pt x="273" y="1838"/>
                </a:cubicBezTo>
                <a:cubicBezTo>
                  <a:pt x="203" y="1834"/>
                  <a:pt x="84" y="1801"/>
                  <a:pt x="27" y="1865"/>
                </a:cubicBezTo>
                <a:cubicBezTo>
                  <a:pt x="0" y="1950"/>
                  <a:pt x="43" y="2044"/>
                  <a:pt x="10" y="2148"/>
                </a:cubicBezTo>
                <a:cubicBezTo>
                  <a:pt x="17" y="2210"/>
                  <a:pt x="14" y="2234"/>
                  <a:pt x="43" y="2281"/>
                </a:cubicBezTo>
                <a:cubicBezTo>
                  <a:pt x="46" y="2290"/>
                  <a:pt x="50" y="2299"/>
                  <a:pt x="51" y="2308"/>
                </a:cubicBezTo>
                <a:cubicBezTo>
                  <a:pt x="55" y="2334"/>
                  <a:pt x="53" y="2361"/>
                  <a:pt x="59" y="2387"/>
                </a:cubicBezTo>
                <a:cubicBezTo>
                  <a:pt x="74" y="2450"/>
                  <a:pt x="234" y="2440"/>
                  <a:pt x="240" y="2441"/>
                </a:cubicBezTo>
                <a:cubicBezTo>
                  <a:pt x="237" y="2459"/>
                  <a:pt x="234" y="2507"/>
                  <a:pt x="223" y="2529"/>
                </a:cubicBezTo>
                <a:cubicBezTo>
                  <a:pt x="214" y="2547"/>
                  <a:pt x="191" y="2582"/>
                  <a:pt x="191" y="2582"/>
                </a:cubicBezTo>
                <a:cubicBezTo>
                  <a:pt x="171" y="2646"/>
                  <a:pt x="153" y="2703"/>
                  <a:pt x="108" y="2751"/>
                </a:cubicBezTo>
                <a:cubicBezTo>
                  <a:pt x="124" y="2852"/>
                  <a:pt x="101" y="2766"/>
                  <a:pt x="142" y="2831"/>
                </a:cubicBezTo>
                <a:cubicBezTo>
                  <a:pt x="184" y="2899"/>
                  <a:pt x="143" y="2981"/>
                  <a:pt x="240" y="3017"/>
                </a:cubicBezTo>
                <a:cubicBezTo>
                  <a:pt x="259" y="3032"/>
                  <a:pt x="292" y="3059"/>
                  <a:pt x="314" y="3070"/>
                </a:cubicBezTo>
                <a:cubicBezTo>
                  <a:pt x="367" y="3096"/>
                  <a:pt x="430" y="3103"/>
                  <a:pt x="486" y="3123"/>
                </a:cubicBezTo>
                <a:cubicBezTo>
                  <a:pt x="581" y="3117"/>
                  <a:pt x="610" y="3132"/>
                  <a:pt x="674" y="3088"/>
                </a:cubicBezTo>
                <a:cubicBezTo>
                  <a:pt x="731" y="3107"/>
                  <a:pt x="748" y="3155"/>
                  <a:pt x="789" y="3194"/>
                </a:cubicBezTo>
                <a:cubicBezTo>
                  <a:pt x="798" y="3203"/>
                  <a:pt x="811" y="3204"/>
                  <a:pt x="821" y="3212"/>
                </a:cubicBezTo>
                <a:cubicBezTo>
                  <a:pt x="831" y="3219"/>
                  <a:pt x="838" y="3229"/>
                  <a:pt x="846" y="3238"/>
                </a:cubicBezTo>
                <a:cubicBezTo>
                  <a:pt x="958" y="3235"/>
                  <a:pt x="1070" y="3237"/>
                  <a:pt x="1182" y="3229"/>
                </a:cubicBezTo>
                <a:cubicBezTo>
                  <a:pt x="1201" y="3228"/>
                  <a:pt x="1225" y="3203"/>
                  <a:pt x="1239" y="3194"/>
                </a:cubicBezTo>
                <a:cubicBezTo>
                  <a:pt x="1292" y="3161"/>
                  <a:pt x="1347" y="3144"/>
                  <a:pt x="1404" y="3123"/>
                </a:cubicBezTo>
                <a:cubicBezTo>
                  <a:pt x="1427" y="3149"/>
                  <a:pt x="1455" y="3170"/>
                  <a:pt x="1485" y="3185"/>
                </a:cubicBezTo>
                <a:cubicBezTo>
                  <a:pt x="1501" y="3193"/>
                  <a:pt x="1534" y="3203"/>
                  <a:pt x="1534" y="3203"/>
                </a:cubicBezTo>
                <a:cubicBezTo>
                  <a:pt x="1661" y="3335"/>
                  <a:pt x="2024" y="3272"/>
                  <a:pt x="2100" y="3274"/>
                </a:cubicBezTo>
                <a:cubicBezTo>
                  <a:pt x="2146" y="3289"/>
                  <a:pt x="2184" y="3294"/>
                  <a:pt x="2232" y="3300"/>
                </a:cubicBezTo>
                <a:cubicBezTo>
                  <a:pt x="2279" y="3290"/>
                  <a:pt x="2310" y="3263"/>
                  <a:pt x="2354" y="3247"/>
                </a:cubicBezTo>
                <a:cubicBezTo>
                  <a:pt x="2401" y="3208"/>
                  <a:pt x="2451" y="3174"/>
                  <a:pt x="2502" y="3141"/>
                </a:cubicBezTo>
                <a:cubicBezTo>
                  <a:pt x="2523" y="3107"/>
                  <a:pt x="2527" y="3065"/>
                  <a:pt x="2551" y="3034"/>
                </a:cubicBezTo>
                <a:cubicBezTo>
                  <a:pt x="2558" y="3024"/>
                  <a:pt x="2566" y="3014"/>
                  <a:pt x="2576" y="3008"/>
                </a:cubicBezTo>
                <a:cubicBezTo>
                  <a:pt x="2591" y="2999"/>
                  <a:pt x="2625" y="2990"/>
                  <a:pt x="2625" y="2990"/>
                </a:cubicBezTo>
                <a:cubicBezTo>
                  <a:pt x="2644" y="2996"/>
                  <a:pt x="2666" y="2997"/>
                  <a:pt x="2682" y="3008"/>
                </a:cubicBezTo>
                <a:cubicBezTo>
                  <a:pt x="2694" y="3016"/>
                  <a:pt x="2697" y="3033"/>
                  <a:pt x="2707" y="3043"/>
                </a:cubicBezTo>
                <a:cubicBezTo>
                  <a:pt x="2741" y="3076"/>
                  <a:pt x="2798" y="3130"/>
                  <a:pt x="2838" y="3158"/>
                </a:cubicBezTo>
                <a:cubicBezTo>
                  <a:pt x="2878" y="3217"/>
                  <a:pt x="2929" y="3233"/>
                  <a:pt x="2994" y="3247"/>
                </a:cubicBezTo>
                <a:cubicBezTo>
                  <a:pt x="3078" y="3244"/>
                  <a:pt x="3164" y="3252"/>
                  <a:pt x="3247" y="3238"/>
                </a:cubicBezTo>
                <a:cubicBezTo>
                  <a:pt x="3259" y="3236"/>
                  <a:pt x="3257" y="3214"/>
                  <a:pt x="3264" y="3203"/>
                </a:cubicBezTo>
                <a:cubicBezTo>
                  <a:pt x="3276" y="3184"/>
                  <a:pt x="3290" y="3166"/>
                  <a:pt x="3305" y="3150"/>
                </a:cubicBezTo>
                <a:cubicBezTo>
                  <a:pt x="3328" y="3125"/>
                  <a:pt x="3395" y="3114"/>
                  <a:pt x="3395" y="3114"/>
                </a:cubicBezTo>
                <a:cubicBezTo>
                  <a:pt x="3412" y="3117"/>
                  <a:pt x="3430" y="3115"/>
                  <a:pt x="3444" y="3123"/>
                </a:cubicBezTo>
                <a:cubicBezTo>
                  <a:pt x="3466" y="3134"/>
                  <a:pt x="3468" y="3168"/>
                  <a:pt x="3485" y="3185"/>
                </a:cubicBezTo>
                <a:cubicBezTo>
                  <a:pt x="3523" y="3220"/>
                  <a:pt x="3528" y="3218"/>
                  <a:pt x="3567" y="3229"/>
                </a:cubicBezTo>
                <a:cubicBezTo>
                  <a:pt x="3568" y="3229"/>
                  <a:pt x="3689" y="3215"/>
                  <a:pt x="3699" y="3212"/>
                </a:cubicBezTo>
                <a:cubicBezTo>
                  <a:pt x="3874" y="3165"/>
                  <a:pt x="3686" y="3199"/>
                  <a:pt x="3830" y="3176"/>
                </a:cubicBezTo>
                <a:cubicBezTo>
                  <a:pt x="3875" y="3159"/>
                  <a:pt x="3872" y="3183"/>
                  <a:pt x="3911" y="3203"/>
                </a:cubicBezTo>
                <a:cubicBezTo>
                  <a:pt x="3922" y="3208"/>
                  <a:pt x="3996" y="3219"/>
                  <a:pt x="4002" y="3220"/>
                </a:cubicBezTo>
                <a:cubicBezTo>
                  <a:pt x="4125" y="3212"/>
                  <a:pt x="4240" y="3186"/>
                  <a:pt x="4363" y="3176"/>
                </a:cubicBezTo>
                <a:cubicBezTo>
                  <a:pt x="4401" y="3113"/>
                  <a:pt x="4452" y="3086"/>
                  <a:pt x="4510" y="3052"/>
                </a:cubicBezTo>
                <a:cubicBezTo>
                  <a:pt x="4527" y="3042"/>
                  <a:pt x="4558" y="3010"/>
                  <a:pt x="4584" y="3008"/>
                </a:cubicBezTo>
                <a:cubicBezTo>
                  <a:pt x="4652" y="3003"/>
                  <a:pt x="4720" y="3002"/>
                  <a:pt x="4788" y="2999"/>
                </a:cubicBezTo>
                <a:cubicBezTo>
                  <a:pt x="4835" y="2986"/>
                  <a:pt x="4857" y="2956"/>
                  <a:pt x="4896" y="2928"/>
                </a:cubicBezTo>
                <a:cubicBezTo>
                  <a:pt x="4913" y="2846"/>
                  <a:pt x="4963" y="2740"/>
                  <a:pt x="5026" y="2689"/>
                </a:cubicBezTo>
                <a:cubicBezTo>
                  <a:pt x="5009" y="2651"/>
                  <a:pt x="5001" y="2632"/>
                  <a:pt x="4969" y="2609"/>
                </a:cubicBezTo>
                <a:cubicBezTo>
                  <a:pt x="4944" y="2566"/>
                  <a:pt x="4941" y="2514"/>
                  <a:pt x="4920" y="2467"/>
                </a:cubicBezTo>
                <a:cubicBezTo>
                  <a:pt x="4915" y="2353"/>
                  <a:pt x="4920" y="2261"/>
                  <a:pt x="4887" y="2157"/>
                </a:cubicBezTo>
                <a:cubicBezTo>
                  <a:pt x="4882" y="2025"/>
                  <a:pt x="4907" y="1986"/>
                  <a:pt x="4838" y="1909"/>
                </a:cubicBezTo>
                <a:cubicBezTo>
                  <a:pt x="4825" y="1868"/>
                  <a:pt x="4808" y="1840"/>
                  <a:pt x="4788" y="1803"/>
                </a:cubicBezTo>
                <a:cubicBezTo>
                  <a:pt x="4776" y="1780"/>
                  <a:pt x="4756" y="1732"/>
                  <a:pt x="4756" y="1732"/>
                </a:cubicBezTo>
                <a:cubicBezTo>
                  <a:pt x="4741" y="1667"/>
                  <a:pt x="4695" y="1548"/>
                  <a:pt x="4641" y="1510"/>
                </a:cubicBezTo>
                <a:cubicBezTo>
                  <a:pt x="4604" y="1484"/>
                  <a:pt x="4564" y="1463"/>
                  <a:pt x="4527" y="1439"/>
                </a:cubicBezTo>
                <a:cubicBezTo>
                  <a:pt x="4492" y="1418"/>
                  <a:pt x="4420" y="1370"/>
                  <a:pt x="4379" y="1360"/>
                </a:cubicBezTo>
                <a:cubicBezTo>
                  <a:pt x="4299" y="1289"/>
                  <a:pt x="4250" y="1317"/>
                  <a:pt x="4149" y="1333"/>
                </a:cubicBezTo>
                <a:cubicBezTo>
                  <a:pt x="4131" y="1331"/>
                  <a:pt x="4057" y="1329"/>
                  <a:pt x="4026" y="1315"/>
                </a:cubicBezTo>
                <a:cubicBezTo>
                  <a:pt x="4004" y="1305"/>
                  <a:pt x="3960" y="1280"/>
                  <a:pt x="3960" y="1280"/>
                </a:cubicBezTo>
                <a:cubicBezTo>
                  <a:pt x="3933" y="1233"/>
                  <a:pt x="3906" y="1224"/>
                  <a:pt x="3862" y="1200"/>
                </a:cubicBezTo>
                <a:cubicBezTo>
                  <a:pt x="3736" y="1204"/>
                  <a:pt x="3405" y="1239"/>
                  <a:pt x="3272" y="1191"/>
                </a:cubicBezTo>
                <a:cubicBezTo>
                  <a:pt x="3255" y="1137"/>
                  <a:pt x="3226" y="1077"/>
                  <a:pt x="3174" y="1058"/>
                </a:cubicBezTo>
                <a:cubicBezTo>
                  <a:pt x="3128" y="1019"/>
                  <a:pt x="3103" y="1021"/>
                  <a:pt x="3084" y="961"/>
                </a:cubicBezTo>
                <a:cubicBezTo>
                  <a:pt x="3081" y="935"/>
                  <a:pt x="3080" y="891"/>
                  <a:pt x="3067" y="863"/>
                </a:cubicBezTo>
                <a:cubicBezTo>
                  <a:pt x="3043" y="809"/>
                  <a:pt x="2956" y="753"/>
                  <a:pt x="2903" y="739"/>
                </a:cubicBezTo>
                <a:cubicBezTo>
                  <a:pt x="2887" y="727"/>
                  <a:pt x="2871" y="716"/>
                  <a:pt x="2854" y="704"/>
                </a:cubicBezTo>
                <a:cubicBezTo>
                  <a:pt x="2846" y="698"/>
                  <a:pt x="2829" y="686"/>
                  <a:pt x="2829" y="686"/>
                </a:cubicBezTo>
                <a:cubicBezTo>
                  <a:pt x="2824" y="677"/>
                  <a:pt x="2817" y="669"/>
                  <a:pt x="2814" y="659"/>
                </a:cubicBezTo>
                <a:cubicBezTo>
                  <a:pt x="2807" y="642"/>
                  <a:pt x="2797" y="606"/>
                  <a:pt x="2797" y="606"/>
                </a:cubicBezTo>
                <a:cubicBezTo>
                  <a:pt x="2793" y="536"/>
                  <a:pt x="2790" y="313"/>
                  <a:pt x="2748" y="234"/>
                </a:cubicBezTo>
                <a:cubicBezTo>
                  <a:pt x="2742" y="223"/>
                  <a:pt x="2730" y="218"/>
                  <a:pt x="2723" y="208"/>
                </a:cubicBezTo>
                <a:cubicBezTo>
                  <a:pt x="2701" y="179"/>
                  <a:pt x="2709" y="153"/>
                  <a:pt x="2674" y="137"/>
                </a:cubicBezTo>
                <a:cubicBezTo>
                  <a:pt x="2658" y="130"/>
                  <a:pt x="2642" y="125"/>
                  <a:pt x="2625" y="119"/>
                </a:cubicBezTo>
                <a:cubicBezTo>
                  <a:pt x="2617" y="116"/>
                  <a:pt x="2600" y="110"/>
                  <a:pt x="2600" y="110"/>
                </a:cubicBezTo>
                <a:cubicBezTo>
                  <a:pt x="2569" y="116"/>
                  <a:pt x="2478" y="149"/>
                  <a:pt x="2453" y="119"/>
                </a:cubicBezTo>
                <a:cubicBezTo>
                  <a:pt x="2438" y="101"/>
                  <a:pt x="2458" y="72"/>
                  <a:pt x="2461" y="48"/>
                </a:cubicBezTo>
                <a:close/>
              </a:path>
            </a:pathLst>
          </a:cu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title" sz="quarter"/>
          </p:nvPr>
        </p:nvSpPr>
        <p:spPr>
          <a:xfrm>
            <a:off x="684213" y="404813"/>
            <a:ext cx="8229600" cy="647700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b="1">
                <a:solidFill>
                  <a:schemeClr val="bg1"/>
                </a:solidFill>
              </a:rPr>
              <a:t>THE ICEBERG</a:t>
            </a:r>
          </a:p>
        </p:txBody>
      </p:sp>
      <p:pic>
        <p:nvPicPr>
          <p:cNvPr id="55302" name="Picture 6" descr="j023359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243888" y="3500438"/>
            <a:ext cx="347662" cy="174625"/>
          </a:xfrm>
          <a:noFill/>
          <a:ln/>
        </p:spPr>
      </p:pic>
      <p:pic>
        <p:nvPicPr>
          <p:cNvPr id="55303" name="Picture 7" descr="j0237926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179388" y="6308725"/>
            <a:ext cx="647700" cy="365125"/>
          </a:xfrm>
          <a:noFill/>
          <a:ln/>
        </p:spPr>
      </p:pic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7885113" y="2708275"/>
            <a:ext cx="12239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SEA LEVEL</a:t>
            </a:r>
          </a:p>
        </p:txBody>
      </p:sp>
      <p:pic>
        <p:nvPicPr>
          <p:cNvPr id="55312" name="Picture 16" descr="j023359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32813" y="3644900"/>
            <a:ext cx="347662" cy="17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13" name="Picture 17" descr="j023359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9788" y="3933825"/>
            <a:ext cx="347662" cy="17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5314" name="Picture 18" descr="j019985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5650" y="1484313"/>
            <a:ext cx="7683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5316" name="Text Box 20"/>
          <p:cNvSpPr txBox="1">
            <a:spLocks noChangeArrowheads="1"/>
          </p:cNvSpPr>
          <p:nvPr/>
        </p:nvSpPr>
        <p:spPr bwMode="auto">
          <a:xfrm>
            <a:off x="2771775" y="1989138"/>
            <a:ext cx="2449513" cy="1004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2400" b="1"/>
              <a:t>KNOWLEDGE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2400" b="1"/>
              <a:t>&amp;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2400" b="1"/>
              <a:t>SKILLS</a:t>
            </a:r>
          </a:p>
        </p:txBody>
      </p:sp>
      <p:sp>
        <p:nvSpPr>
          <p:cNvPr id="55317" name="Text Box 21"/>
          <p:cNvSpPr txBox="1">
            <a:spLocks noChangeArrowheads="1"/>
          </p:cNvSpPr>
          <p:nvPr/>
        </p:nvSpPr>
        <p:spPr bwMode="auto">
          <a:xfrm>
            <a:off x="2771775" y="4365625"/>
            <a:ext cx="3960813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/>
              <a:t>ATTITUDE</a:t>
            </a:r>
          </a:p>
        </p:txBody>
      </p:sp>
      <p:sp>
        <p:nvSpPr>
          <p:cNvPr id="55318" name="Text Box 22"/>
          <p:cNvSpPr txBox="1">
            <a:spLocks noChangeArrowheads="1"/>
          </p:cNvSpPr>
          <p:nvPr/>
        </p:nvSpPr>
        <p:spPr bwMode="auto">
          <a:xfrm>
            <a:off x="36513" y="3427413"/>
            <a:ext cx="237490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800" b="1">
                <a:solidFill>
                  <a:srgbClr val="FF0000"/>
                </a:solidFill>
              </a:rPr>
              <a:t>UNKNOWN 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800" b="1">
                <a:solidFill>
                  <a:srgbClr val="FF0000"/>
                </a:solidFill>
              </a:rPr>
              <a:t>TO OTHERS</a:t>
            </a:r>
          </a:p>
        </p:txBody>
      </p:sp>
      <p:sp>
        <p:nvSpPr>
          <p:cNvPr id="55319" name="Text Box 23"/>
          <p:cNvSpPr txBox="1">
            <a:spLocks noChangeArrowheads="1"/>
          </p:cNvSpPr>
          <p:nvPr/>
        </p:nvSpPr>
        <p:spPr bwMode="auto">
          <a:xfrm>
            <a:off x="-34925" y="2346325"/>
            <a:ext cx="2519363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800" b="1">
                <a:solidFill>
                  <a:srgbClr val="FF0000"/>
                </a:solidFill>
              </a:rPr>
              <a:t>KNOWN 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800" b="1">
                <a:solidFill>
                  <a:srgbClr val="FF0000"/>
                </a:solidFill>
              </a:rPr>
              <a:t>TO OTHERS</a:t>
            </a:r>
          </a:p>
        </p:txBody>
      </p:sp>
      <p:sp>
        <p:nvSpPr>
          <p:cNvPr id="55320" name="Line 24"/>
          <p:cNvSpPr>
            <a:spLocks noChangeShapeType="1"/>
          </p:cNvSpPr>
          <p:nvPr/>
        </p:nvSpPr>
        <p:spPr bwMode="auto">
          <a:xfrm>
            <a:off x="0" y="2997200"/>
            <a:ext cx="9144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="1"/>
              <a:t>In other words, 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8002587" cy="719138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b="1">
                <a:solidFill>
                  <a:schemeClr val="bg1"/>
                </a:solidFill>
              </a:rPr>
              <a:t>THE ICEBERG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886200"/>
          </a:xfrm>
        </p:spPr>
        <p:txBody>
          <a:bodyPr/>
          <a:lstStyle/>
          <a:p>
            <a:pPr algn="ctr"/>
            <a:r>
              <a:rPr lang="en-US" i="1" dirty="0" smtClean="0"/>
              <a:t>What are the basic attributes that I need to have to become an effective leader?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533400" y="6095999"/>
            <a:ext cx="7854696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1052513"/>
            <a:ext cx="9144000" cy="1944687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0" y="2997200"/>
            <a:ext cx="9144000" cy="3860800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24" name="Freeform 4"/>
          <p:cNvSpPr>
            <a:spLocks/>
          </p:cNvSpPr>
          <p:nvPr/>
        </p:nvSpPr>
        <p:spPr bwMode="auto">
          <a:xfrm>
            <a:off x="250825" y="1341438"/>
            <a:ext cx="8555038" cy="5294312"/>
          </a:xfrm>
          <a:custGeom>
            <a:avLst/>
            <a:gdLst/>
            <a:ahLst/>
            <a:cxnLst>
              <a:cxn ang="0">
                <a:pos x="2092" y="83"/>
              </a:cxn>
              <a:cxn ang="0">
                <a:pos x="1928" y="154"/>
              </a:cxn>
              <a:cxn ang="0">
                <a:pos x="1731" y="305"/>
              </a:cxn>
              <a:cxn ang="0">
                <a:pos x="1649" y="420"/>
              </a:cxn>
              <a:cxn ang="0">
                <a:pos x="1592" y="544"/>
              </a:cxn>
              <a:cxn ang="0">
                <a:pos x="1568" y="624"/>
              </a:cxn>
              <a:cxn ang="0">
                <a:pos x="1404" y="1005"/>
              </a:cxn>
              <a:cxn ang="0">
                <a:pos x="1281" y="1156"/>
              </a:cxn>
              <a:cxn ang="0">
                <a:pos x="1248" y="1244"/>
              </a:cxn>
              <a:cxn ang="0">
                <a:pos x="1198" y="1327"/>
              </a:cxn>
              <a:cxn ang="0">
                <a:pos x="1235" y="1383"/>
              </a:cxn>
              <a:cxn ang="0">
                <a:pos x="1254" y="1393"/>
              </a:cxn>
              <a:cxn ang="0">
                <a:pos x="1292" y="1553"/>
              </a:cxn>
              <a:cxn ang="0">
                <a:pos x="1160" y="1686"/>
              </a:cxn>
              <a:cxn ang="0">
                <a:pos x="723" y="1803"/>
              </a:cxn>
              <a:cxn ang="0">
                <a:pos x="396" y="1803"/>
              </a:cxn>
              <a:cxn ang="0">
                <a:pos x="273" y="1838"/>
              </a:cxn>
              <a:cxn ang="0">
                <a:pos x="10" y="2148"/>
              </a:cxn>
              <a:cxn ang="0">
                <a:pos x="51" y="2308"/>
              </a:cxn>
              <a:cxn ang="0">
                <a:pos x="240" y="2441"/>
              </a:cxn>
              <a:cxn ang="0">
                <a:pos x="191" y="2582"/>
              </a:cxn>
              <a:cxn ang="0">
                <a:pos x="142" y="2831"/>
              </a:cxn>
              <a:cxn ang="0">
                <a:pos x="314" y="3070"/>
              </a:cxn>
              <a:cxn ang="0">
                <a:pos x="674" y="3088"/>
              </a:cxn>
              <a:cxn ang="0">
                <a:pos x="821" y="3212"/>
              </a:cxn>
              <a:cxn ang="0">
                <a:pos x="1182" y="3229"/>
              </a:cxn>
              <a:cxn ang="0">
                <a:pos x="1404" y="3123"/>
              </a:cxn>
              <a:cxn ang="0">
                <a:pos x="1534" y="3203"/>
              </a:cxn>
              <a:cxn ang="0">
                <a:pos x="2232" y="3300"/>
              </a:cxn>
              <a:cxn ang="0">
                <a:pos x="2502" y="3141"/>
              </a:cxn>
              <a:cxn ang="0">
                <a:pos x="2576" y="3008"/>
              </a:cxn>
              <a:cxn ang="0">
                <a:pos x="2682" y="3008"/>
              </a:cxn>
              <a:cxn ang="0">
                <a:pos x="2838" y="3158"/>
              </a:cxn>
              <a:cxn ang="0">
                <a:pos x="3247" y="3238"/>
              </a:cxn>
              <a:cxn ang="0">
                <a:pos x="3305" y="3150"/>
              </a:cxn>
              <a:cxn ang="0">
                <a:pos x="3444" y="3123"/>
              </a:cxn>
              <a:cxn ang="0">
                <a:pos x="3567" y="3229"/>
              </a:cxn>
              <a:cxn ang="0">
                <a:pos x="3830" y="3176"/>
              </a:cxn>
              <a:cxn ang="0">
                <a:pos x="4002" y="3220"/>
              </a:cxn>
              <a:cxn ang="0">
                <a:pos x="4510" y="3052"/>
              </a:cxn>
              <a:cxn ang="0">
                <a:pos x="4788" y="2999"/>
              </a:cxn>
              <a:cxn ang="0">
                <a:pos x="5026" y="2689"/>
              </a:cxn>
              <a:cxn ang="0">
                <a:pos x="4920" y="2467"/>
              </a:cxn>
              <a:cxn ang="0">
                <a:pos x="4838" y="1909"/>
              </a:cxn>
              <a:cxn ang="0">
                <a:pos x="4756" y="1732"/>
              </a:cxn>
              <a:cxn ang="0">
                <a:pos x="4527" y="1439"/>
              </a:cxn>
              <a:cxn ang="0">
                <a:pos x="4149" y="1333"/>
              </a:cxn>
              <a:cxn ang="0">
                <a:pos x="3960" y="1280"/>
              </a:cxn>
              <a:cxn ang="0">
                <a:pos x="3272" y="1191"/>
              </a:cxn>
              <a:cxn ang="0">
                <a:pos x="3084" y="961"/>
              </a:cxn>
              <a:cxn ang="0">
                <a:pos x="2903" y="739"/>
              </a:cxn>
              <a:cxn ang="0">
                <a:pos x="2829" y="686"/>
              </a:cxn>
              <a:cxn ang="0">
                <a:pos x="2797" y="606"/>
              </a:cxn>
              <a:cxn ang="0">
                <a:pos x="2723" y="208"/>
              </a:cxn>
              <a:cxn ang="0">
                <a:pos x="2625" y="119"/>
              </a:cxn>
              <a:cxn ang="0">
                <a:pos x="2453" y="119"/>
              </a:cxn>
            </a:cxnLst>
            <a:rect l="0" t="0" r="r" b="b"/>
            <a:pathLst>
              <a:path w="5026" h="3335">
                <a:moveTo>
                  <a:pt x="2461" y="48"/>
                </a:moveTo>
                <a:cubicBezTo>
                  <a:pt x="2327" y="0"/>
                  <a:pt x="2215" y="53"/>
                  <a:pt x="2092" y="83"/>
                </a:cubicBezTo>
                <a:cubicBezTo>
                  <a:pt x="2065" y="97"/>
                  <a:pt x="2037" y="115"/>
                  <a:pt x="2010" y="128"/>
                </a:cubicBezTo>
                <a:cubicBezTo>
                  <a:pt x="1985" y="140"/>
                  <a:pt x="1953" y="139"/>
                  <a:pt x="1928" y="154"/>
                </a:cubicBezTo>
                <a:cubicBezTo>
                  <a:pt x="1889" y="178"/>
                  <a:pt x="1843" y="207"/>
                  <a:pt x="1805" y="234"/>
                </a:cubicBezTo>
                <a:cubicBezTo>
                  <a:pt x="1762" y="265"/>
                  <a:pt x="1786" y="246"/>
                  <a:pt x="1731" y="305"/>
                </a:cubicBezTo>
                <a:cubicBezTo>
                  <a:pt x="1723" y="314"/>
                  <a:pt x="1706" y="332"/>
                  <a:pt x="1706" y="332"/>
                </a:cubicBezTo>
                <a:cubicBezTo>
                  <a:pt x="1690" y="370"/>
                  <a:pt x="1673" y="388"/>
                  <a:pt x="1649" y="420"/>
                </a:cubicBezTo>
                <a:cubicBezTo>
                  <a:pt x="1629" y="447"/>
                  <a:pt x="1620" y="480"/>
                  <a:pt x="1600" y="509"/>
                </a:cubicBezTo>
                <a:cubicBezTo>
                  <a:pt x="1597" y="521"/>
                  <a:pt x="1596" y="533"/>
                  <a:pt x="1592" y="544"/>
                </a:cubicBezTo>
                <a:cubicBezTo>
                  <a:pt x="1588" y="554"/>
                  <a:pt x="1579" y="561"/>
                  <a:pt x="1576" y="571"/>
                </a:cubicBezTo>
                <a:cubicBezTo>
                  <a:pt x="1571" y="588"/>
                  <a:pt x="1571" y="607"/>
                  <a:pt x="1568" y="624"/>
                </a:cubicBezTo>
                <a:cubicBezTo>
                  <a:pt x="1558" y="669"/>
                  <a:pt x="1538" y="712"/>
                  <a:pt x="1526" y="757"/>
                </a:cubicBezTo>
                <a:cubicBezTo>
                  <a:pt x="1499" y="855"/>
                  <a:pt x="1471" y="930"/>
                  <a:pt x="1404" y="1005"/>
                </a:cubicBezTo>
                <a:cubicBezTo>
                  <a:pt x="1394" y="1049"/>
                  <a:pt x="1380" y="1060"/>
                  <a:pt x="1346" y="1085"/>
                </a:cubicBezTo>
                <a:cubicBezTo>
                  <a:pt x="1327" y="1115"/>
                  <a:pt x="1309" y="1135"/>
                  <a:pt x="1281" y="1156"/>
                </a:cubicBezTo>
                <a:cubicBezTo>
                  <a:pt x="1275" y="1168"/>
                  <a:pt x="1269" y="1179"/>
                  <a:pt x="1264" y="1191"/>
                </a:cubicBezTo>
                <a:cubicBezTo>
                  <a:pt x="1258" y="1208"/>
                  <a:pt x="1264" y="1238"/>
                  <a:pt x="1248" y="1244"/>
                </a:cubicBezTo>
                <a:cubicBezTo>
                  <a:pt x="1231" y="1250"/>
                  <a:pt x="1199" y="1262"/>
                  <a:pt x="1199" y="1262"/>
                </a:cubicBezTo>
                <a:cubicBezTo>
                  <a:pt x="1196" y="1261"/>
                  <a:pt x="1212" y="1332"/>
                  <a:pt x="1198" y="1327"/>
                </a:cubicBezTo>
                <a:cubicBezTo>
                  <a:pt x="1189" y="1324"/>
                  <a:pt x="1216" y="1355"/>
                  <a:pt x="1216" y="1355"/>
                </a:cubicBezTo>
                <a:cubicBezTo>
                  <a:pt x="1245" y="1412"/>
                  <a:pt x="1249" y="1337"/>
                  <a:pt x="1235" y="1383"/>
                </a:cubicBezTo>
                <a:cubicBezTo>
                  <a:pt x="1233" y="1392"/>
                  <a:pt x="1219" y="1374"/>
                  <a:pt x="1216" y="1383"/>
                </a:cubicBezTo>
                <a:cubicBezTo>
                  <a:pt x="1213" y="1392"/>
                  <a:pt x="1254" y="1393"/>
                  <a:pt x="1254" y="1393"/>
                </a:cubicBezTo>
                <a:cubicBezTo>
                  <a:pt x="1256" y="1401"/>
                  <a:pt x="1258" y="1423"/>
                  <a:pt x="1264" y="1450"/>
                </a:cubicBezTo>
                <a:cubicBezTo>
                  <a:pt x="1270" y="1477"/>
                  <a:pt x="1297" y="1526"/>
                  <a:pt x="1292" y="1553"/>
                </a:cubicBezTo>
                <a:cubicBezTo>
                  <a:pt x="1281" y="1570"/>
                  <a:pt x="1235" y="1610"/>
                  <a:pt x="1235" y="1610"/>
                </a:cubicBezTo>
                <a:cubicBezTo>
                  <a:pt x="1214" y="1644"/>
                  <a:pt x="1190" y="1660"/>
                  <a:pt x="1160" y="1686"/>
                </a:cubicBezTo>
                <a:cubicBezTo>
                  <a:pt x="1149" y="1695"/>
                  <a:pt x="973" y="1705"/>
                  <a:pt x="971" y="1705"/>
                </a:cubicBezTo>
                <a:cubicBezTo>
                  <a:pt x="915" y="1767"/>
                  <a:pt x="793" y="1767"/>
                  <a:pt x="723" y="1803"/>
                </a:cubicBezTo>
                <a:cubicBezTo>
                  <a:pt x="699" y="1816"/>
                  <a:pt x="638" y="1818"/>
                  <a:pt x="625" y="1820"/>
                </a:cubicBezTo>
                <a:cubicBezTo>
                  <a:pt x="552" y="1840"/>
                  <a:pt x="470" y="1815"/>
                  <a:pt x="396" y="1803"/>
                </a:cubicBezTo>
                <a:cubicBezTo>
                  <a:pt x="365" y="1809"/>
                  <a:pt x="351" y="1811"/>
                  <a:pt x="322" y="1820"/>
                </a:cubicBezTo>
                <a:cubicBezTo>
                  <a:pt x="305" y="1825"/>
                  <a:pt x="273" y="1838"/>
                  <a:pt x="273" y="1838"/>
                </a:cubicBezTo>
                <a:cubicBezTo>
                  <a:pt x="203" y="1834"/>
                  <a:pt x="84" y="1801"/>
                  <a:pt x="27" y="1865"/>
                </a:cubicBezTo>
                <a:cubicBezTo>
                  <a:pt x="0" y="1950"/>
                  <a:pt x="43" y="2044"/>
                  <a:pt x="10" y="2148"/>
                </a:cubicBezTo>
                <a:cubicBezTo>
                  <a:pt x="17" y="2210"/>
                  <a:pt x="14" y="2234"/>
                  <a:pt x="43" y="2281"/>
                </a:cubicBezTo>
                <a:cubicBezTo>
                  <a:pt x="46" y="2290"/>
                  <a:pt x="50" y="2299"/>
                  <a:pt x="51" y="2308"/>
                </a:cubicBezTo>
                <a:cubicBezTo>
                  <a:pt x="55" y="2334"/>
                  <a:pt x="53" y="2361"/>
                  <a:pt x="59" y="2387"/>
                </a:cubicBezTo>
                <a:cubicBezTo>
                  <a:pt x="74" y="2450"/>
                  <a:pt x="234" y="2440"/>
                  <a:pt x="240" y="2441"/>
                </a:cubicBezTo>
                <a:cubicBezTo>
                  <a:pt x="237" y="2459"/>
                  <a:pt x="234" y="2507"/>
                  <a:pt x="223" y="2529"/>
                </a:cubicBezTo>
                <a:cubicBezTo>
                  <a:pt x="214" y="2547"/>
                  <a:pt x="191" y="2582"/>
                  <a:pt x="191" y="2582"/>
                </a:cubicBezTo>
                <a:cubicBezTo>
                  <a:pt x="171" y="2646"/>
                  <a:pt x="153" y="2703"/>
                  <a:pt x="108" y="2751"/>
                </a:cubicBezTo>
                <a:cubicBezTo>
                  <a:pt x="124" y="2852"/>
                  <a:pt x="101" y="2766"/>
                  <a:pt x="142" y="2831"/>
                </a:cubicBezTo>
                <a:cubicBezTo>
                  <a:pt x="184" y="2899"/>
                  <a:pt x="143" y="2981"/>
                  <a:pt x="240" y="3017"/>
                </a:cubicBezTo>
                <a:cubicBezTo>
                  <a:pt x="259" y="3032"/>
                  <a:pt x="292" y="3059"/>
                  <a:pt x="314" y="3070"/>
                </a:cubicBezTo>
                <a:cubicBezTo>
                  <a:pt x="367" y="3096"/>
                  <a:pt x="430" y="3103"/>
                  <a:pt x="486" y="3123"/>
                </a:cubicBezTo>
                <a:cubicBezTo>
                  <a:pt x="581" y="3117"/>
                  <a:pt x="610" y="3132"/>
                  <a:pt x="674" y="3088"/>
                </a:cubicBezTo>
                <a:cubicBezTo>
                  <a:pt x="731" y="3107"/>
                  <a:pt x="748" y="3155"/>
                  <a:pt x="789" y="3194"/>
                </a:cubicBezTo>
                <a:cubicBezTo>
                  <a:pt x="798" y="3203"/>
                  <a:pt x="811" y="3204"/>
                  <a:pt x="821" y="3212"/>
                </a:cubicBezTo>
                <a:cubicBezTo>
                  <a:pt x="831" y="3219"/>
                  <a:pt x="838" y="3229"/>
                  <a:pt x="846" y="3238"/>
                </a:cubicBezTo>
                <a:cubicBezTo>
                  <a:pt x="958" y="3235"/>
                  <a:pt x="1070" y="3237"/>
                  <a:pt x="1182" y="3229"/>
                </a:cubicBezTo>
                <a:cubicBezTo>
                  <a:pt x="1201" y="3228"/>
                  <a:pt x="1225" y="3203"/>
                  <a:pt x="1239" y="3194"/>
                </a:cubicBezTo>
                <a:cubicBezTo>
                  <a:pt x="1292" y="3161"/>
                  <a:pt x="1347" y="3144"/>
                  <a:pt x="1404" y="3123"/>
                </a:cubicBezTo>
                <a:cubicBezTo>
                  <a:pt x="1427" y="3149"/>
                  <a:pt x="1455" y="3170"/>
                  <a:pt x="1485" y="3185"/>
                </a:cubicBezTo>
                <a:cubicBezTo>
                  <a:pt x="1501" y="3193"/>
                  <a:pt x="1534" y="3203"/>
                  <a:pt x="1534" y="3203"/>
                </a:cubicBezTo>
                <a:cubicBezTo>
                  <a:pt x="1661" y="3335"/>
                  <a:pt x="2024" y="3272"/>
                  <a:pt x="2100" y="3274"/>
                </a:cubicBezTo>
                <a:cubicBezTo>
                  <a:pt x="2146" y="3289"/>
                  <a:pt x="2184" y="3294"/>
                  <a:pt x="2232" y="3300"/>
                </a:cubicBezTo>
                <a:cubicBezTo>
                  <a:pt x="2279" y="3290"/>
                  <a:pt x="2310" y="3263"/>
                  <a:pt x="2354" y="3247"/>
                </a:cubicBezTo>
                <a:cubicBezTo>
                  <a:pt x="2401" y="3208"/>
                  <a:pt x="2451" y="3174"/>
                  <a:pt x="2502" y="3141"/>
                </a:cubicBezTo>
                <a:cubicBezTo>
                  <a:pt x="2523" y="3107"/>
                  <a:pt x="2527" y="3065"/>
                  <a:pt x="2551" y="3034"/>
                </a:cubicBezTo>
                <a:cubicBezTo>
                  <a:pt x="2558" y="3024"/>
                  <a:pt x="2566" y="3014"/>
                  <a:pt x="2576" y="3008"/>
                </a:cubicBezTo>
                <a:cubicBezTo>
                  <a:pt x="2591" y="2999"/>
                  <a:pt x="2625" y="2990"/>
                  <a:pt x="2625" y="2990"/>
                </a:cubicBezTo>
                <a:cubicBezTo>
                  <a:pt x="2644" y="2996"/>
                  <a:pt x="2666" y="2997"/>
                  <a:pt x="2682" y="3008"/>
                </a:cubicBezTo>
                <a:cubicBezTo>
                  <a:pt x="2694" y="3016"/>
                  <a:pt x="2697" y="3033"/>
                  <a:pt x="2707" y="3043"/>
                </a:cubicBezTo>
                <a:cubicBezTo>
                  <a:pt x="2741" y="3076"/>
                  <a:pt x="2798" y="3130"/>
                  <a:pt x="2838" y="3158"/>
                </a:cubicBezTo>
                <a:cubicBezTo>
                  <a:pt x="2878" y="3217"/>
                  <a:pt x="2929" y="3233"/>
                  <a:pt x="2994" y="3247"/>
                </a:cubicBezTo>
                <a:cubicBezTo>
                  <a:pt x="3078" y="3244"/>
                  <a:pt x="3164" y="3252"/>
                  <a:pt x="3247" y="3238"/>
                </a:cubicBezTo>
                <a:cubicBezTo>
                  <a:pt x="3259" y="3236"/>
                  <a:pt x="3257" y="3214"/>
                  <a:pt x="3264" y="3203"/>
                </a:cubicBezTo>
                <a:cubicBezTo>
                  <a:pt x="3276" y="3184"/>
                  <a:pt x="3290" y="3166"/>
                  <a:pt x="3305" y="3150"/>
                </a:cubicBezTo>
                <a:cubicBezTo>
                  <a:pt x="3328" y="3125"/>
                  <a:pt x="3395" y="3114"/>
                  <a:pt x="3395" y="3114"/>
                </a:cubicBezTo>
                <a:cubicBezTo>
                  <a:pt x="3412" y="3117"/>
                  <a:pt x="3430" y="3115"/>
                  <a:pt x="3444" y="3123"/>
                </a:cubicBezTo>
                <a:cubicBezTo>
                  <a:pt x="3466" y="3134"/>
                  <a:pt x="3468" y="3168"/>
                  <a:pt x="3485" y="3185"/>
                </a:cubicBezTo>
                <a:cubicBezTo>
                  <a:pt x="3523" y="3220"/>
                  <a:pt x="3528" y="3218"/>
                  <a:pt x="3567" y="3229"/>
                </a:cubicBezTo>
                <a:cubicBezTo>
                  <a:pt x="3568" y="3229"/>
                  <a:pt x="3689" y="3215"/>
                  <a:pt x="3699" y="3212"/>
                </a:cubicBezTo>
                <a:cubicBezTo>
                  <a:pt x="3874" y="3165"/>
                  <a:pt x="3686" y="3199"/>
                  <a:pt x="3830" y="3176"/>
                </a:cubicBezTo>
                <a:cubicBezTo>
                  <a:pt x="3875" y="3159"/>
                  <a:pt x="3872" y="3183"/>
                  <a:pt x="3911" y="3203"/>
                </a:cubicBezTo>
                <a:cubicBezTo>
                  <a:pt x="3922" y="3208"/>
                  <a:pt x="3996" y="3219"/>
                  <a:pt x="4002" y="3220"/>
                </a:cubicBezTo>
                <a:cubicBezTo>
                  <a:pt x="4125" y="3212"/>
                  <a:pt x="4240" y="3186"/>
                  <a:pt x="4363" y="3176"/>
                </a:cubicBezTo>
                <a:cubicBezTo>
                  <a:pt x="4401" y="3113"/>
                  <a:pt x="4452" y="3086"/>
                  <a:pt x="4510" y="3052"/>
                </a:cubicBezTo>
                <a:cubicBezTo>
                  <a:pt x="4527" y="3042"/>
                  <a:pt x="4558" y="3010"/>
                  <a:pt x="4584" y="3008"/>
                </a:cubicBezTo>
                <a:cubicBezTo>
                  <a:pt x="4652" y="3003"/>
                  <a:pt x="4720" y="3002"/>
                  <a:pt x="4788" y="2999"/>
                </a:cubicBezTo>
                <a:cubicBezTo>
                  <a:pt x="4835" y="2986"/>
                  <a:pt x="4857" y="2956"/>
                  <a:pt x="4896" y="2928"/>
                </a:cubicBezTo>
                <a:cubicBezTo>
                  <a:pt x="4913" y="2846"/>
                  <a:pt x="4963" y="2740"/>
                  <a:pt x="5026" y="2689"/>
                </a:cubicBezTo>
                <a:cubicBezTo>
                  <a:pt x="5009" y="2651"/>
                  <a:pt x="5001" y="2632"/>
                  <a:pt x="4969" y="2609"/>
                </a:cubicBezTo>
                <a:cubicBezTo>
                  <a:pt x="4944" y="2566"/>
                  <a:pt x="4941" y="2514"/>
                  <a:pt x="4920" y="2467"/>
                </a:cubicBezTo>
                <a:cubicBezTo>
                  <a:pt x="4915" y="2353"/>
                  <a:pt x="4920" y="2261"/>
                  <a:pt x="4887" y="2157"/>
                </a:cubicBezTo>
                <a:cubicBezTo>
                  <a:pt x="4882" y="2025"/>
                  <a:pt x="4907" y="1986"/>
                  <a:pt x="4838" y="1909"/>
                </a:cubicBezTo>
                <a:cubicBezTo>
                  <a:pt x="4825" y="1868"/>
                  <a:pt x="4808" y="1840"/>
                  <a:pt x="4788" y="1803"/>
                </a:cubicBezTo>
                <a:cubicBezTo>
                  <a:pt x="4776" y="1780"/>
                  <a:pt x="4756" y="1732"/>
                  <a:pt x="4756" y="1732"/>
                </a:cubicBezTo>
                <a:cubicBezTo>
                  <a:pt x="4741" y="1667"/>
                  <a:pt x="4695" y="1548"/>
                  <a:pt x="4641" y="1510"/>
                </a:cubicBezTo>
                <a:cubicBezTo>
                  <a:pt x="4604" y="1484"/>
                  <a:pt x="4564" y="1463"/>
                  <a:pt x="4527" y="1439"/>
                </a:cubicBezTo>
                <a:cubicBezTo>
                  <a:pt x="4492" y="1418"/>
                  <a:pt x="4420" y="1370"/>
                  <a:pt x="4379" y="1360"/>
                </a:cubicBezTo>
                <a:cubicBezTo>
                  <a:pt x="4299" y="1289"/>
                  <a:pt x="4250" y="1317"/>
                  <a:pt x="4149" y="1333"/>
                </a:cubicBezTo>
                <a:cubicBezTo>
                  <a:pt x="4131" y="1331"/>
                  <a:pt x="4057" y="1329"/>
                  <a:pt x="4026" y="1315"/>
                </a:cubicBezTo>
                <a:cubicBezTo>
                  <a:pt x="4004" y="1305"/>
                  <a:pt x="3960" y="1280"/>
                  <a:pt x="3960" y="1280"/>
                </a:cubicBezTo>
                <a:cubicBezTo>
                  <a:pt x="3933" y="1233"/>
                  <a:pt x="3906" y="1224"/>
                  <a:pt x="3862" y="1200"/>
                </a:cubicBezTo>
                <a:cubicBezTo>
                  <a:pt x="3736" y="1204"/>
                  <a:pt x="3405" y="1239"/>
                  <a:pt x="3272" y="1191"/>
                </a:cubicBezTo>
                <a:cubicBezTo>
                  <a:pt x="3255" y="1137"/>
                  <a:pt x="3226" y="1077"/>
                  <a:pt x="3174" y="1058"/>
                </a:cubicBezTo>
                <a:cubicBezTo>
                  <a:pt x="3128" y="1019"/>
                  <a:pt x="3103" y="1021"/>
                  <a:pt x="3084" y="961"/>
                </a:cubicBezTo>
                <a:cubicBezTo>
                  <a:pt x="3081" y="935"/>
                  <a:pt x="3080" y="891"/>
                  <a:pt x="3067" y="863"/>
                </a:cubicBezTo>
                <a:cubicBezTo>
                  <a:pt x="3043" y="809"/>
                  <a:pt x="2956" y="753"/>
                  <a:pt x="2903" y="739"/>
                </a:cubicBezTo>
                <a:cubicBezTo>
                  <a:pt x="2887" y="727"/>
                  <a:pt x="2871" y="716"/>
                  <a:pt x="2854" y="704"/>
                </a:cubicBezTo>
                <a:cubicBezTo>
                  <a:pt x="2846" y="698"/>
                  <a:pt x="2829" y="686"/>
                  <a:pt x="2829" y="686"/>
                </a:cubicBezTo>
                <a:cubicBezTo>
                  <a:pt x="2824" y="677"/>
                  <a:pt x="2817" y="669"/>
                  <a:pt x="2814" y="659"/>
                </a:cubicBezTo>
                <a:cubicBezTo>
                  <a:pt x="2807" y="642"/>
                  <a:pt x="2797" y="606"/>
                  <a:pt x="2797" y="606"/>
                </a:cubicBezTo>
                <a:cubicBezTo>
                  <a:pt x="2793" y="536"/>
                  <a:pt x="2790" y="313"/>
                  <a:pt x="2748" y="234"/>
                </a:cubicBezTo>
                <a:cubicBezTo>
                  <a:pt x="2742" y="223"/>
                  <a:pt x="2730" y="218"/>
                  <a:pt x="2723" y="208"/>
                </a:cubicBezTo>
                <a:cubicBezTo>
                  <a:pt x="2701" y="179"/>
                  <a:pt x="2709" y="153"/>
                  <a:pt x="2674" y="137"/>
                </a:cubicBezTo>
                <a:cubicBezTo>
                  <a:pt x="2658" y="130"/>
                  <a:pt x="2642" y="125"/>
                  <a:pt x="2625" y="119"/>
                </a:cubicBezTo>
                <a:cubicBezTo>
                  <a:pt x="2617" y="116"/>
                  <a:pt x="2600" y="110"/>
                  <a:pt x="2600" y="110"/>
                </a:cubicBezTo>
                <a:cubicBezTo>
                  <a:pt x="2569" y="116"/>
                  <a:pt x="2478" y="149"/>
                  <a:pt x="2453" y="119"/>
                </a:cubicBezTo>
                <a:cubicBezTo>
                  <a:pt x="2438" y="101"/>
                  <a:pt x="2458" y="72"/>
                  <a:pt x="2461" y="48"/>
                </a:cubicBezTo>
                <a:close/>
              </a:path>
            </a:pathLst>
          </a:custGeom>
          <a:solidFill>
            <a:srgbClr val="99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325" name="Rectangle 5"/>
          <p:cNvSpPr>
            <a:spLocks noGrp="1" noChangeArrowheads="1"/>
          </p:cNvSpPr>
          <p:nvPr>
            <p:ph type="title" sz="quarter"/>
          </p:nvPr>
        </p:nvSpPr>
        <p:spPr>
          <a:xfrm>
            <a:off x="684213" y="404813"/>
            <a:ext cx="8229600" cy="647700"/>
          </a:xfrm>
          <a:noFill/>
          <a:ln/>
        </p:spPr>
        <p:txBody>
          <a:bodyPr>
            <a:normAutofit fontScale="90000"/>
          </a:bodyPr>
          <a:lstStyle/>
          <a:p>
            <a:r>
              <a:rPr lang="en-US" b="1">
                <a:solidFill>
                  <a:schemeClr val="bg1"/>
                </a:solidFill>
              </a:rPr>
              <a:t>THE ICEBERG</a:t>
            </a:r>
          </a:p>
        </p:txBody>
      </p:sp>
      <p:pic>
        <p:nvPicPr>
          <p:cNvPr id="56326" name="Picture 6" descr="j023359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8243888" y="3500438"/>
            <a:ext cx="347662" cy="174625"/>
          </a:xfrm>
          <a:noFill/>
          <a:ln/>
        </p:spPr>
      </p:pic>
      <p:pic>
        <p:nvPicPr>
          <p:cNvPr id="56327" name="Picture 7" descr="j0237926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179388" y="6308725"/>
            <a:ext cx="647700" cy="365125"/>
          </a:xfrm>
          <a:noFill/>
          <a:ln/>
        </p:spPr>
      </p:pic>
      <p:sp>
        <p:nvSpPr>
          <p:cNvPr id="56330" name="Text Box 10"/>
          <p:cNvSpPr txBox="1">
            <a:spLocks noChangeArrowheads="1"/>
          </p:cNvSpPr>
          <p:nvPr/>
        </p:nvSpPr>
        <p:spPr bwMode="auto">
          <a:xfrm>
            <a:off x="7885113" y="2708275"/>
            <a:ext cx="1223962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 b="1"/>
              <a:t>SEA LEVEL</a:t>
            </a:r>
          </a:p>
        </p:txBody>
      </p:sp>
      <p:pic>
        <p:nvPicPr>
          <p:cNvPr id="56336" name="Picture 16" descr="j023359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32813" y="3644900"/>
            <a:ext cx="347662" cy="17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37" name="Picture 17" descr="j023359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459788" y="3933825"/>
            <a:ext cx="347662" cy="17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6338" name="Picture 18" descr="j019985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55650" y="1484313"/>
            <a:ext cx="7683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341" name="Text Box 21"/>
          <p:cNvSpPr txBox="1">
            <a:spLocks noChangeArrowheads="1"/>
          </p:cNvSpPr>
          <p:nvPr/>
        </p:nvSpPr>
        <p:spPr bwMode="auto">
          <a:xfrm>
            <a:off x="2771775" y="2205038"/>
            <a:ext cx="2449513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/>
              <a:t>BEHAVIOR</a:t>
            </a:r>
          </a:p>
        </p:txBody>
      </p:sp>
      <p:sp>
        <p:nvSpPr>
          <p:cNvPr id="56342" name="Text Box 22"/>
          <p:cNvSpPr txBox="1">
            <a:spLocks noChangeArrowheads="1"/>
          </p:cNvSpPr>
          <p:nvPr/>
        </p:nvSpPr>
        <p:spPr bwMode="auto">
          <a:xfrm>
            <a:off x="1547813" y="4522788"/>
            <a:ext cx="5688012" cy="128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2000" b="1"/>
              <a:t>VALUES – STANDARDS – JUDGMENTS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4800" b="1"/>
              <a:t>ATTITUDE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2000" b="1"/>
              <a:t>MOTIVES – ETHICS - BELIEFS</a:t>
            </a:r>
          </a:p>
        </p:txBody>
      </p:sp>
      <p:sp>
        <p:nvSpPr>
          <p:cNvPr id="56343" name="Text Box 23"/>
          <p:cNvSpPr txBox="1">
            <a:spLocks noChangeArrowheads="1"/>
          </p:cNvSpPr>
          <p:nvPr/>
        </p:nvSpPr>
        <p:spPr bwMode="auto">
          <a:xfrm>
            <a:off x="-34925" y="2346325"/>
            <a:ext cx="2519363" cy="50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800" b="1">
                <a:solidFill>
                  <a:srgbClr val="FF0000"/>
                </a:solidFill>
              </a:rPr>
              <a:t>KNOWN 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800" b="1">
                <a:solidFill>
                  <a:srgbClr val="FF0000"/>
                </a:solidFill>
              </a:rPr>
              <a:t>TO OTHERS</a:t>
            </a:r>
          </a:p>
        </p:txBody>
      </p:sp>
      <p:sp>
        <p:nvSpPr>
          <p:cNvPr id="56344" name="Text Box 24"/>
          <p:cNvSpPr txBox="1">
            <a:spLocks noChangeArrowheads="1"/>
          </p:cNvSpPr>
          <p:nvPr/>
        </p:nvSpPr>
        <p:spPr bwMode="auto">
          <a:xfrm>
            <a:off x="36513" y="3427413"/>
            <a:ext cx="2374900" cy="50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800" b="1">
                <a:solidFill>
                  <a:srgbClr val="FF0000"/>
                </a:solidFill>
              </a:rPr>
              <a:t>UNKNOWN </a:t>
            </a:r>
          </a:p>
          <a:p>
            <a:pPr algn="ctr">
              <a:lnSpc>
                <a:spcPct val="50000"/>
              </a:lnSpc>
              <a:spcBef>
                <a:spcPct val="50000"/>
              </a:spcBef>
            </a:pPr>
            <a:r>
              <a:rPr lang="en-US" sz="1800" b="1">
                <a:solidFill>
                  <a:srgbClr val="FF0000"/>
                </a:solidFill>
              </a:rPr>
              <a:t>TO OTHERS</a:t>
            </a:r>
          </a:p>
        </p:txBody>
      </p:sp>
      <p:sp>
        <p:nvSpPr>
          <p:cNvPr id="56347" name="Line 27"/>
          <p:cNvSpPr>
            <a:spLocks noChangeShapeType="1"/>
          </p:cNvSpPr>
          <p:nvPr/>
        </p:nvSpPr>
        <p:spPr bwMode="auto">
          <a:xfrm>
            <a:off x="0" y="2997200"/>
            <a:ext cx="91440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6345" name="AutoShape 25"/>
          <p:cNvSpPr>
            <a:spLocks noChangeArrowheads="1"/>
          </p:cNvSpPr>
          <p:nvPr/>
        </p:nvSpPr>
        <p:spPr bwMode="auto">
          <a:xfrm rot="16200000">
            <a:off x="3492500" y="3357563"/>
            <a:ext cx="1296987" cy="865188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6346" name="WordArt 26"/>
          <p:cNvSpPr>
            <a:spLocks noChangeArrowheads="1" noChangeShapeType="1" noTextEdit="1"/>
          </p:cNvSpPr>
          <p:nvPr/>
        </p:nvSpPr>
        <p:spPr bwMode="auto">
          <a:xfrm>
            <a:off x="2987675" y="3573463"/>
            <a:ext cx="2447925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254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CC99"/>
                </a:solidFill>
                <a:latin typeface="Impact"/>
              </a:rPr>
              <a:t>IMPACT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repeatCount="indefinite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3.44148E-6 L 0.00018 -0.06304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634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45" grpId="0" animBg="1"/>
      <p:bldP spid="56345" grpId="1" animBg="1"/>
      <p:bldP spid="56346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404813"/>
            <a:ext cx="8229600" cy="595312"/>
          </a:xfrm>
        </p:spPr>
        <p:txBody>
          <a:bodyPr/>
          <a:lstStyle/>
          <a:p>
            <a:r>
              <a:rPr lang="en-US" sz="3600" b="1">
                <a:solidFill>
                  <a:schemeClr val="bg1"/>
                </a:solidFill>
              </a:rPr>
              <a:t>THE </a:t>
            </a:r>
            <a:r>
              <a:rPr lang="en-US" sz="3600" b="1" u="sng">
                <a:solidFill>
                  <a:srgbClr val="FF0000"/>
                </a:solidFill>
              </a:rPr>
              <a:t>CAN DO</a:t>
            </a:r>
            <a:r>
              <a:rPr lang="en-US" sz="3600" b="1">
                <a:solidFill>
                  <a:schemeClr val="bg1"/>
                </a:solidFill>
              </a:rPr>
              <a:t> ATTITUDE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616450"/>
          </a:xfrm>
        </p:spPr>
        <p:txBody>
          <a:bodyPr/>
          <a:lstStyle/>
          <a:p>
            <a:r>
              <a:rPr lang="en-US" sz="2800" b="1"/>
              <a:t>You </a:t>
            </a:r>
            <a:r>
              <a:rPr lang="en-US" sz="2800" b="1" u="sng">
                <a:solidFill>
                  <a:srgbClr val="FF0000"/>
                </a:solidFill>
              </a:rPr>
              <a:t>CAN DO</a:t>
            </a:r>
            <a:r>
              <a:rPr lang="en-US" sz="2800" b="1"/>
              <a:t> everything, but not all at once.</a:t>
            </a:r>
          </a:p>
          <a:p>
            <a:r>
              <a:rPr lang="en-US" sz="2800" b="1"/>
              <a:t>You </a:t>
            </a:r>
            <a:r>
              <a:rPr lang="en-US" sz="2800" b="1" u="sng">
                <a:solidFill>
                  <a:srgbClr val="FF0000"/>
                </a:solidFill>
              </a:rPr>
              <a:t>CAN DO</a:t>
            </a:r>
            <a:r>
              <a:rPr lang="en-US" sz="2800" b="1"/>
              <a:t> everything, if it’s important enough for you to do.</a:t>
            </a:r>
          </a:p>
          <a:p>
            <a:r>
              <a:rPr lang="en-US" sz="2800" b="1"/>
              <a:t>You </a:t>
            </a:r>
            <a:r>
              <a:rPr lang="en-US" sz="2800" b="1" u="sng">
                <a:solidFill>
                  <a:srgbClr val="FF0000"/>
                </a:solidFill>
              </a:rPr>
              <a:t>CAN DO</a:t>
            </a:r>
            <a:r>
              <a:rPr lang="en-US" sz="2800" b="1"/>
              <a:t> everything, but you may not be the best at everything.</a:t>
            </a:r>
          </a:p>
          <a:p>
            <a:r>
              <a:rPr lang="en-US" sz="2800" b="1"/>
              <a:t>You </a:t>
            </a:r>
            <a:r>
              <a:rPr lang="en-US" sz="2800" b="1" u="sng">
                <a:solidFill>
                  <a:srgbClr val="FF0000"/>
                </a:solidFill>
              </a:rPr>
              <a:t>CAN DO</a:t>
            </a:r>
            <a:r>
              <a:rPr lang="en-US" sz="2800" b="1"/>
              <a:t> everything, but there will be limitations.</a:t>
            </a:r>
          </a:p>
          <a:p>
            <a:r>
              <a:rPr lang="en-US" sz="2800" b="1"/>
              <a:t>You </a:t>
            </a:r>
            <a:r>
              <a:rPr lang="en-US" sz="2800" b="1" u="sng">
                <a:solidFill>
                  <a:srgbClr val="FF0000"/>
                </a:solidFill>
              </a:rPr>
              <a:t>CAN DO</a:t>
            </a:r>
            <a:r>
              <a:rPr lang="en-US" sz="2800" b="1"/>
              <a:t> everything, but you’ll need help.</a:t>
            </a:r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63575" y="333375"/>
            <a:ext cx="8229600" cy="719138"/>
          </a:xfrm>
        </p:spPr>
        <p:txBody>
          <a:bodyPr/>
          <a:lstStyle/>
          <a:p>
            <a:r>
              <a:rPr lang="en-US" sz="3200" b="1">
                <a:solidFill>
                  <a:schemeClr val="bg1"/>
                </a:solidFill>
              </a:rPr>
              <a:t>BEST QUOTES ON POSITIVE ATTITUDE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b="1"/>
              <a:t>A positive thought is the seed of a positive result.</a:t>
            </a:r>
          </a:p>
          <a:p>
            <a:pPr>
              <a:lnSpc>
                <a:spcPct val="90000"/>
              </a:lnSpc>
            </a:pPr>
            <a:r>
              <a:rPr lang="en-US" sz="2800" b="1"/>
              <a:t>If you don’t like something, change it.  If you can’t change it, change your attitude.  Don’t complain.</a:t>
            </a:r>
          </a:p>
          <a:p>
            <a:pPr>
              <a:lnSpc>
                <a:spcPct val="90000"/>
              </a:lnSpc>
            </a:pPr>
            <a:r>
              <a:rPr lang="en-US" sz="2800" b="1"/>
              <a:t>The most significant change in a person’s life is a change of attitude. Right attitudes produce right actions.</a:t>
            </a:r>
          </a:p>
          <a:p>
            <a:pPr>
              <a:lnSpc>
                <a:spcPct val="90000"/>
              </a:lnSpc>
            </a:pPr>
            <a:r>
              <a:rPr lang="en-US" sz="2800" b="1"/>
              <a:t>If you really want to be happy, nobody can stop you except God.</a:t>
            </a:r>
          </a:p>
        </p:txBody>
      </p:sp>
    </p:spTree>
  </p:cSld>
  <p:clrMapOvr>
    <a:masterClrMapping/>
  </p:clrMapOvr>
  <p:transition spd="slow">
    <p:cover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1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663575" y="333375"/>
            <a:ext cx="8229600" cy="719138"/>
          </a:xfrm>
        </p:spPr>
        <p:txBody>
          <a:bodyPr/>
          <a:lstStyle/>
          <a:p>
            <a:r>
              <a:rPr lang="en-US" sz="3200" b="1">
                <a:solidFill>
                  <a:schemeClr val="bg1"/>
                </a:solidFill>
              </a:rPr>
              <a:t>BEST QUOTES ON POSITIVE ATTITUDE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/>
              <a:t>Whether a glass if half-full or half-empty, depends on the attitude of the person looking at it.</a:t>
            </a:r>
          </a:p>
          <a:p>
            <a:r>
              <a:rPr lang="en-US" sz="2800" b="1"/>
              <a:t>There is a better way for everything.  Find it.</a:t>
            </a:r>
          </a:p>
          <a:p>
            <a:r>
              <a:rPr lang="en-US" sz="2800" b="1"/>
              <a:t>A positive attitude is not a destination.  It is a way of life.</a:t>
            </a:r>
          </a:p>
          <a:p>
            <a:r>
              <a:rPr lang="en-US" sz="2800" b="1"/>
              <a:t>The difference between a successful person and others is not a lack of knowledge, but rather a lack of will.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5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63575" y="333375"/>
            <a:ext cx="8229600" cy="719138"/>
          </a:xfrm>
        </p:spPr>
        <p:txBody>
          <a:bodyPr/>
          <a:lstStyle/>
          <a:p>
            <a:r>
              <a:rPr lang="en-US" sz="3200" b="1">
                <a:solidFill>
                  <a:schemeClr val="bg1"/>
                </a:solidFill>
              </a:rPr>
              <a:t>BEST QUOTES ON POSITIVE ATTITUDE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/>
              <a:t>The positive thinker sees the invisible, feels the intangible, and achieves the impossible.</a:t>
            </a:r>
          </a:p>
          <a:p>
            <a:r>
              <a:rPr lang="en-US" sz="2800" b="1"/>
              <a:t>The man with confidence in himself gains the confidence of others.</a:t>
            </a:r>
          </a:p>
          <a:p>
            <a:r>
              <a:rPr lang="en-US" sz="2800" b="1"/>
              <a:t>You will only go as far as you think you can go.</a:t>
            </a:r>
          </a:p>
          <a:p>
            <a:r>
              <a:rPr lang="en-US" sz="2800" b="1"/>
              <a:t>The biggest mistake of all is to avoid situations in which you might make a mistake.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663575" y="333375"/>
            <a:ext cx="8229600" cy="719138"/>
          </a:xfrm>
        </p:spPr>
        <p:txBody>
          <a:bodyPr/>
          <a:lstStyle/>
          <a:p>
            <a:r>
              <a:rPr lang="en-US" sz="3200" b="1">
                <a:solidFill>
                  <a:schemeClr val="bg1"/>
                </a:solidFill>
              </a:rPr>
              <a:t>BEST QUOTES ON POSITIVE ATTITUDE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/>
              <a:t>A positive attitude is like a magnet for positive results.</a:t>
            </a:r>
          </a:p>
          <a:p>
            <a:r>
              <a:rPr lang="en-US" sz="2800" b="1"/>
              <a:t>Our life is a reflection of our attitudes.</a:t>
            </a:r>
          </a:p>
          <a:p>
            <a:r>
              <a:rPr lang="en-US" sz="2800" b="1"/>
              <a:t>Positive attitudes create a chain reaction of positive thoughts.</a:t>
            </a:r>
          </a:p>
          <a:p>
            <a:r>
              <a:rPr lang="en-US" sz="2800" b="1"/>
              <a:t>Attitude, not aptitude, determines your altitude.</a:t>
            </a:r>
          </a:p>
          <a:p>
            <a:r>
              <a:rPr lang="en-US" sz="2800" b="1"/>
              <a:t>No man fails if he does his best.</a:t>
            </a:r>
          </a:p>
          <a:p>
            <a:endParaRPr lang="en-US" sz="28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63575" y="333375"/>
            <a:ext cx="8229600" cy="719138"/>
          </a:xfrm>
        </p:spPr>
        <p:txBody>
          <a:bodyPr/>
          <a:lstStyle/>
          <a:p>
            <a:r>
              <a:rPr lang="en-US" sz="3200" b="1">
                <a:solidFill>
                  <a:schemeClr val="bg1"/>
                </a:solidFill>
              </a:rPr>
              <a:t>BEST QUOTES ON POSITIVE ATTITUDE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 b="1"/>
              <a:t>Sooner or later, those who win are those who think they can.</a:t>
            </a:r>
          </a:p>
          <a:p>
            <a:r>
              <a:rPr lang="en-US" sz="2800" b="1"/>
              <a:t>A creative attitude is the fuel of progress and growth.</a:t>
            </a:r>
          </a:p>
          <a:p>
            <a:r>
              <a:rPr lang="en-US" sz="2800" b="1"/>
              <a:t>Either I will find a way, or I will make one.</a:t>
            </a:r>
          </a:p>
          <a:p>
            <a:r>
              <a:rPr lang="en-US" sz="2800" b="1"/>
              <a:t>Be the change you want to see in this world.</a:t>
            </a:r>
          </a:p>
          <a:p>
            <a:r>
              <a:rPr lang="en-US" sz="2800" b="1"/>
              <a:t>Forgive others and you will be forgiven.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7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59" name="Rectangle 23"/>
          <p:cNvSpPr>
            <a:spLocks noChangeArrowheads="1"/>
          </p:cNvSpPr>
          <p:nvPr/>
        </p:nvSpPr>
        <p:spPr bwMode="auto">
          <a:xfrm>
            <a:off x="785813" y="2914650"/>
            <a:ext cx="7812087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44760" name="Rectangle 24"/>
          <p:cNvSpPr>
            <a:spLocks noChangeArrowheads="1"/>
          </p:cNvSpPr>
          <p:nvPr/>
        </p:nvSpPr>
        <p:spPr bwMode="auto">
          <a:xfrm>
            <a:off x="766763" y="2914650"/>
            <a:ext cx="7812087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533400" y="1828800"/>
            <a:ext cx="8116888" cy="2982913"/>
            <a:chOff x="384" y="1296"/>
            <a:chExt cx="5113" cy="1879"/>
          </a:xfrm>
        </p:grpSpPr>
        <p:sp>
          <p:nvSpPr>
            <p:cNvPr id="244749" name="Rectangle 13"/>
            <p:cNvSpPr>
              <a:spLocks noChangeArrowheads="1"/>
            </p:cNvSpPr>
            <p:nvPr/>
          </p:nvSpPr>
          <p:spPr bwMode="auto">
            <a:xfrm>
              <a:off x="3105" y="2945"/>
              <a:ext cx="0" cy="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endParaRPr lang="en-GB">
                <a:latin typeface="Times New Roman" pitchFamily="18" charset="0"/>
              </a:endParaRPr>
            </a:p>
          </p:txBody>
        </p:sp>
        <p:grpSp>
          <p:nvGrpSpPr>
            <p:cNvPr id="3" name="Group 36"/>
            <p:cNvGrpSpPr>
              <a:grpSpLocks/>
            </p:cNvGrpSpPr>
            <p:nvPr/>
          </p:nvGrpSpPr>
          <p:grpSpPr bwMode="auto">
            <a:xfrm>
              <a:off x="816" y="1296"/>
              <a:ext cx="4416" cy="768"/>
              <a:chOff x="1104" y="1488"/>
              <a:chExt cx="4416" cy="768"/>
            </a:xfrm>
          </p:grpSpPr>
          <p:sp>
            <p:nvSpPr>
              <p:cNvPr id="244761" name="Rectangle 25"/>
              <p:cNvSpPr>
                <a:spLocks noChangeArrowheads="1"/>
              </p:cNvSpPr>
              <p:nvPr/>
            </p:nvSpPr>
            <p:spPr bwMode="auto">
              <a:xfrm>
                <a:off x="1104" y="1656"/>
                <a:ext cx="2200" cy="4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4800" b="1" i="1">
                    <a:solidFill>
                      <a:srgbClr val="000066"/>
                    </a:solidFill>
                    <a:latin typeface="Marita Medium - HMK" pitchFamily="2" charset="0"/>
                  </a:rPr>
                  <a:t>How to Stay</a:t>
                </a:r>
                <a:endParaRPr lang="en-US">
                  <a:latin typeface="Times New Roman" pitchFamily="18" charset="0"/>
                </a:endParaRPr>
              </a:p>
            </p:txBody>
          </p:sp>
          <p:grpSp>
            <p:nvGrpSpPr>
              <p:cNvPr id="4" name="Group 35"/>
              <p:cNvGrpSpPr>
                <a:grpSpLocks/>
              </p:cNvGrpSpPr>
              <p:nvPr/>
            </p:nvGrpSpPr>
            <p:grpSpPr bwMode="auto">
              <a:xfrm>
                <a:off x="3414" y="1488"/>
                <a:ext cx="2106" cy="768"/>
                <a:chOff x="3414" y="1488"/>
                <a:chExt cx="2106" cy="768"/>
              </a:xfrm>
            </p:grpSpPr>
            <p:sp>
              <p:nvSpPr>
                <p:cNvPr id="244763" name="Rectangle 27"/>
                <p:cNvSpPr>
                  <a:spLocks noChangeArrowheads="1"/>
                </p:cNvSpPr>
                <p:nvPr/>
              </p:nvSpPr>
              <p:spPr bwMode="auto">
                <a:xfrm>
                  <a:off x="3414" y="1681"/>
                  <a:ext cx="1026" cy="46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4800" b="1">
                      <a:solidFill>
                        <a:srgbClr val="CB0E02"/>
                      </a:solidFill>
                      <a:latin typeface="Arial Black" pitchFamily="34" charset="0"/>
                    </a:rPr>
                    <a:t>POSI</a:t>
                  </a:r>
                  <a:endParaRPr lang="en-US" sz="4800">
                    <a:latin typeface="Times New Roman" pitchFamily="18" charset="0"/>
                  </a:endParaRPr>
                </a:p>
              </p:txBody>
            </p:sp>
            <p:sp>
              <p:nvSpPr>
                <p:cNvPr id="244764" name="Rectangle 28"/>
                <p:cNvSpPr>
                  <a:spLocks noChangeArrowheads="1"/>
                </p:cNvSpPr>
                <p:nvPr/>
              </p:nvSpPr>
              <p:spPr bwMode="auto">
                <a:xfrm>
                  <a:off x="4427" y="1488"/>
                  <a:ext cx="373" cy="7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8000" b="1">
                      <a:solidFill>
                        <a:srgbClr val="CB0E02"/>
                      </a:solidFill>
                      <a:latin typeface="Arial Rounded MT Bold" pitchFamily="34" charset="0"/>
                    </a:rPr>
                    <a:t>+</a:t>
                  </a:r>
                  <a:endParaRPr lang="en-US" sz="8000">
                    <a:latin typeface="Times New Roman" pitchFamily="18" charset="0"/>
                  </a:endParaRPr>
                </a:p>
              </p:txBody>
            </p:sp>
            <p:sp>
              <p:nvSpPr>
                <p:cNvPr id="244765" name="Rectangle 29"/>
                <p:cNvSpPr>
                  <a:spLocks noChangeArrowheads="1"/>
                </p:cNvSpPr>
                <p:nvPr/>
              </p:nvSpPr>
              <p:spPr bwMode="auto">
                <a:xfrm>
                  <a:off x="4793" y="1681"/>
                  <a:ext cx="727" cy="46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sz="4800" b="1">
                      <a:solidFill>
                        <a:srgbClr val="CB0E02"/>
                      </a:solidFill>
                      <a:latin typeface="Arial Black" pitchFamily="34" charset="0"/>
                    </a:rPr>
                    <a:t>IVE</a:t>
                  </a:r>
                  <a:endParaRPr lang="en-US" sz="4800">
                    <a:latin typeface="Times New Roman" pitchFamily="18" charset="0"/>
                  </a:endParaRPr>
                </a:p>
              </p:txBody>
            </p:sp>
          </p:grpSp>
        </p:grpSp>
        <p:sp>
          <p:nvSpPr>
            <p:cNvPr id="244766" name="Rectangle 30"/>
            <p:cNvSpPr>
              <a:spLocks noChangeArrowheads="1"/>
            </p:cNvSpPr>
            <p:nvPr/>
          </p:nvSpPr>
          <p:spPr bwMode="auto">
            <a:xfrm>
              <a:off x="2736" y="1872"/>
              <a:ext cx="663" cy="4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r>
                <a:rPr lang="en-US" sz="4800" b="1" i="1">
                  <a:solidFill>
                    <a:srgbClr val="000066"/>
                  </a:solidFill>
                  <a:latin typeface="Marita Medium - HMK" pitchFamily="2" charset="0"/>
                </a:rPr>
                <a:t>in a</a:t>
              </a:r>
              <a:endParaRPr lang="en-US">
                <a:latin typeface="Times New Roman" pitchFamily="18" charset="0"/>
              </a:endParaRPr>
            </a:p>
          </p:txBody>
        </p:sp>
        <p:grpSp>
          <p:nvGrpSpPr>
            <p:cNvPr id="5" name="Group 37"/>
            <p:cNvGrpSpPr>
              <a:grpSpLocks/>
            </p:cNvGrpSpPr>
            <p:nvPr/>
          </p:nvGrpSpPr>
          <p:grpSpPr bwMode="auto">
            <a:xfrm>
              <a:off x="384" y="2342"/>
              <a:ext cx="5113" cy="485"/>
              <a:chOff x="672" y="2342"/>
              <a:chExt cx="5113" cy="485"/>
            </a:xfrm>
          </p:grpSpPr>
          <p:sp>
            <p:nvSpPr>
              <p:cNvPr id="244767" name="Rectangle 31"/>
              <p:cNvSpPr>
                <a:spLocks noChangeArrowheads="1"/>
              </p:cNvSpPr>
              <p:nvPr/>
            </p:nvSpPr>
            <p:spPr bwMode="auto">
              <a:xfrm>
                <a:off x="672" y="2366"/>
                <a:ext cx="1558" cy="4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4800" b="1" i="1">
                    <a:solidFill>
                      <a:srgbClr val="000000"/>
                    </a:solidFill>
                    <a:latin typeface="Arial Black" pitchFamily="34" charset="0"/>
                  </a:rPr>
                  <a:t>TOUGH</a:t>
                </a:r>
                <a:endParaRPr lang="en-US" sz="4800">
                  <a:latin typeface="Times New Roman" pitchFamily="18" charset="0"/>
                </a:endParaRPr>
              </a:p>
            </p:txBody>
          </p:sp>
          <p:sp>
            <p:nvSpPr>
              <p:cNvPr id="244769" name="Rectangle 33"/>
              <p:cNvSpPr>
                <a:spLocks noChangeArrowheads="1"/>
              </p:cNvSpPr>
              <p:nvPr/>
            </p:nvSpPr>
            <p:spPr bwMode="auto">
              <a:xfrm>
                <a:off x="2369" y="2342"/>
                <a:ext cx="3416" cy="4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sz="4800" b="1" i="1">
                    <a:solidFill>
                      <a:srgbClr val="000066"/>
                    </a:solidFill>
                    <a:latin typeface="Marita Medium - HMK" pitchFamily="2" charset="0"/>
                  </a:rPr>
                  <a:t>Work Environment</a:t>
                </a:r>
                <a:endParaRPr lang="en-US">
                  <a:latin typeface="Times New Roman" pitchFamily="18" charset="0"/>
                </a:endParaRPr>
              </a:p>
            </p:txBody>
          </p:sp>
        </p:grpSp>
      </p:grpSp>
    </p:spTree>
  </p:cSld>
  <p:clrMapOvr>
    <a:masterClrMapping/>
  </p:clrMapOvr>
  <p:transition advTm="3712"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  <a:noFill/>
          <a:ln/>
          <a:effectLst>
            <a:outerShdw dist="17961" dir="2700000" algn="ctr" rotWithShape="0">
              <a:srgbClr val="FFFFFF"/>
            </a:outerShdw>
          </a:effectLst>
        </p:spPr>
        <p:txBody>
          <a:bodyPr/>
          <a:lstStyle/>
          <a:p>
            <a:r>
              <a:rPr lang="en-US" b="1"/>
              <a:t>The Environment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345238" y="4295775"/>
            <a:ext cx="2351087" cy="1689100"/>
            <a:chOff x="3997" y="2706"/>
            <a:chExt cx="1481" cy="1064"/>
          </a:xfrm>
        </p:grpSpPr>
        <p:sp>
          <p:nvSpPr>
            <p:cNvPr id="240644" name="Oval 4"/>
            <p:cNvSpPr>
              <a:spLocks noChangeArrowheads="1"/>
            </p:cNvSpPr>
            <p:nvPr/>
          </p:nvSpPr>
          <p:spPr bwMode="auto">
            <a:xfrm rot="2040000">
              <a:off x="3997" y="2706"/>
              <a:ext cx="906" cy="424"/>
            </a:xfrm>
            <a:prstGeom prst="ellipse">
              <a:avLst/>
            </a:prstGeom>
            <a:gradFill rotWithShape="0">
              <a:gsLst>
                <a:gs pos="0">
                  <a:srgbClr val="E6E6E6"/>
                </a:gs>
                <a:gs pos="14999">
                  <a:srgbClr val="7D8496"/>
                </a:gs>
                <a:gs pos="53000">
                  <a:srgbClr val="E6E6E6"/>
                </a:gs>
                <a:gs pos="67999">
                  <a:srgbClr val="7D8496"/>
                </a:gs>
                <a:gs pos="92999">
                  <a:srgbClr val="E6E6E6"/>
                </a:gs>
                <a:gs pos="100000">
                  <a:srgbClr val="FFFFFF"/>
                </a:gs>
              </a:gsLst>
              <a:lin ang="189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45" name="Rectangle 5"/>
            <p:cNvSpPr>
              <a:spLocks noChangeArrowheads="1"/>
            </p:cNvSpPr>
            <p:nvPr/>
          </p:nvSpPr>
          <p:spPr bwMode="auto">
            <a:xfrm rot="2040000">
              <a:off x="4341" y="2962"/>
              <a:ext cx="1051" cy="476"/>
            </a:xfrm>
            <a:prstGeom prst="rect">
              <a:avLst/>
            </a:prstGeom>
            <a:gradFill rotWithShape="0">
              <a:gsLst>
                <a:gs pos="0">
                  <a:srgbClr val="FFA800"/>
                </a:gs>
                <a:gs pos="13000">
                  <a:srgbClr val="825600"/>
                </a:gs>
                <a:gs pos="28000">
                  <a:srgbClr val="FFA800"/>
                </a:gs>
                <a:gs pos="42000">
                  <a:srgbClr val="825600"/>
                </a:gs>
                <a:gs pos="57001">
                  <a:srgbClr val="FFA800"/>
                </a:gs>
                <a:gs pos="72000">
                  <a:srgbClr val="825600"/>
                </a:gs>
                <a:gs pos="87000">
                  <a:srgbClr val="FFA800"/>
                </a:gs>
                <a:gs pos="100000">
                  <a:srgbClr val="825600"/>
                </a:gs>
              </a:gsLst>
              <a:lin ang="189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46" name="Rectangle 6"/>
            <p:cNvSpPr>
              <a:spLocks noChangeArrowheads="1"/>
            </p:cNvSpPr>
            <p:nvPr/>
          </p:nvSpPr>
          <p:spPr bwMode="auto">
            <a:xfrm rot="2040000">
              <a:off x="5302" y="3246"/>
              <a:ext cx="43" cy="524"/>
            </a:xfrm>
            <a:prstGeom prst="rect">
              <a:avLst/>
            </a:prstGeom>
            <a:gradFill rotWithShape="0">
              <a:gsLst>
                <a:gs pos="0">
                  <a:srgbClr val="FFA800"/>
                </a:gs>
                <a:gs pos="13000">
                  <a:srgbClr val="825600"/>
                </a:gs>
                <a:gs pos="28000">
                  <a:srgbClr val="FFA800"/>
                </a:gs>
                <a:gs pos="42000">
                  <a:srgbClr val="825600"/>
                </a:gs>
                <a:gs pos="57001">
                  <a:srgbClr val="FFA800"/>
                </a:gs>
                <a:gs pos="72000">
                  <a:srgbClr val="825600"/>
                </a:gs>
                <a:gs pos="87000">
                  <a:srgbClr val="FFA800"/>
                </a:gs>
                <a:gs pos="100000">
                  <a:srgbClr val="825600"/>
                </a:gs>
              </a:gsLst>
              <a:lin ang="189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47" name="Rectangle 7"/>
            <p:cNvSpPr>
              <a:spLocks noChangeArrowheads="1"/>
            </p:cNvSpPr>
            <p:nvPr/>
          </p:nvSpPr>
          <p:spPr bwMode="auto">
            <a:xfrm rot="1980000">
              <a:off x="4275" y="2993"/>
              <a:ext cx="1203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FFFF"/>
                  </a:solidFill>
                  <a:latin typeface="Arial" pitchFamily="34" charset="0"/>
                </a:rPr>
                <a:t>Determinism Theory</a:t>
              </a:r>
            </a:p>
          </p:txBody>
        </p:sp>
      </p:grp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596900" y="4295775"/>
            <a:ext cx="2355850" cy="1689100"/>
            <a:chOff x="376" y="2706"/>
            <a:chExt cx="1484" cy="1064"/>
          </a:xfrm>
        </p:grpSpPr>
        <p:sp>
          <p:nvSpPr>
            <p:cNvPr id="240649" name="Oval 9"/>
            <p:cNvSpPr>
              <a:spLocks noChangeArrowheads="1"/>
            </p:cNvSpPr>
            <p:nvPr/>
          </p:nvSpPr>
          <p:spPr bwMode="auto">
            <a:xfrm rot="19560000">
              <a:off x="956" y="2706"/>
              <a:ext cx="904" cy="426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50" name="Rectangle 10"/>
            <p:cNvSpPr>
              <a:spLocks noChangeArrowheads="1"/>
            </p:cNvSpPr>
            <p:nvPr/>
          </p:nvSpPr>
          <p:spPr bwMode="auto">
            <a:xfrm rot="19560000">
              <a:off x="465" y="2964"/>
              <a:ext cx="1049" cy="472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27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51" name="Rectangle 11"/>
            <p:cNvSpPr>
              <a:spLocks noChangeArrowheads="1"/>
            </p:cNvSpPr>
            <p:nvPr/>
          </p:nvSpPr>
          <p:spPr bwMode="auto">
            <a:xfrm rot="19560000">
              <a:off x="513" y="3249"/>
              <a:ext cx="40" cy="521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27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52" name="Rectangle 12"/>
            <p:cNvSpPr>
              <a:spLocks noChangeArrowheads="1"/>
            </p:cNvSpPr>
            <p:nvPr/>
          </p:nvSpPr>
          <p:spPr bwMode="auto">
            <a:xfrm rot="19560000">
              <a:off x="376" y="2968"/>
              <a:ext cx="1201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FFFF"/>
                  </a:solidFill>
                  <a:latin typeface="Arial" pitchFamily="34" charset="0"/>
                </a:rPr>
                <a:t>Negative World View</a:t>
              </a:r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6321425" y="217488"/>
            <a:ext cx="2328863" cy="1712912"/>
            <a:chOff x="3982" y="137"/>
            <a:chExt cx="1467" cy="1079"/>
          </a:xfrm>
        </p:grpSpPr>
        <p:sp>
          <p:nvSpPr>
            <p:cNvPr id="240659" name="Oval 19"/>
            <p:cNvSpPr>
              <a:spLocks noChangeArrowheads="1"/>
            </p:cNvSpPr>
            <p:nvPr/>
          </p:nvSpPr>
          <p:spPr bwMode="auto">
            <a:xfrm rot="19500000">
              <a:off x="3982" y="792"/>
              <a:ext cx="905" cy="424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27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60" name="Rectangle 20"/>
            <p:cNvSpPr>
              <a:spLocks noChangeArrowheads="1"/>
            </p:cNvSpPr>
            <p:nvPr/>
          </p:nvSpPr>
          <p:spPr bwMode="auto">
            <a:xfrm rot="19500000">
              <a:off x="4323" y="477"/>
              <a:ext cx="1047" cy="472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27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61" name="Rectangle 21"/>
            <p:cNvSpPr>
              <a:spLocks noChangeArrowheads="1"/>
            </p:cNvSpPr>
            <p:nvPr/>
          </p:nvSpPr>
          <p:spPr bwMode="auto">
            <a:xfrm rot="19500000">
              <a:off x="5277" y="137"/>
              <a:ext cx="42" cy="520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27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62" name="Rectangle 22"/>
            <p:cNvSpPr>
              <a:spLocks noChangeArrowheads="1"/>
            </p:cNvSpPr>
            <p:nvPr/>
          </p:nvSpPr>
          <p:spPr bwMode="auto">
            <a:xfrm rot="19500000">
              <a:off x="4249" y="498"/>
              <a:ext cx="120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FFFF"/>
                  </a:solidFill>
                  <a:latin typeface="Arial" pitchFamily="34" charset="0"/>
                </a:rPr>
                <a:t>Changing Environment</a:t>
              </a:r>
            </a:p>
          </p:txBody>
        </p:sp>
      </p:grpSp>
      <p:sp>
        <p:nvSpPr>
          <p:cNvPr id="240663" name="Oval 23"/>
          <p:cNvSpPr>
            <a:spLocks noChangeArrowheads="1"/>
          </p:cNvSpPr>
          <p:nvPr/>
        </p:nvSpPr>
        <p:spPr bwMode="auto">
          <a:xfrm>
            <a:off x="2749550" y="1073150"/>
            <a:ext cx="3721100" cy="43307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64" name="Oval 24"/>
          <p:cNvSpPr>
            <a:spLocks noChangeArrowheads="1"/>
          </p:cNvSpPr>
          <p:nvPr/>
        </p:nvSpPr>
        <p:spPr bwMode="auto">
          <a:xfrm>
            <a:off x="3467100" y="2095500"/>
            <a:ext cx="2286000" cy="2286000"/>
          </a:xfrm>
          <a:prstGeom prst="ellipse">
            <a:avLst/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shade val="59608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0665" name="Oval 25"/>
          <p:cNvSpPr>
            <a:spLocks noChangeArrowheads="1"/>
          </p:cNvSpPr>
          <p:nvPr/>
        </p:nvSpPr>
        <p:spPr bwMode="auto">
          <a:xfrm>
            <a:off x="4060825" y="2689225"/>
            <a:ext cx="1096963" cy="1096963"/>
          </a:xfrm>
          <a:prstGeom prst="ellipse">
            <a:avLst/>
          </a:prstGeom>
          <a:solidFill>
            <a:srgbClr val="E7FF42"/>
          </a:solidFill>
          <a:ln w="9525">
            <a:noFill/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r>
              <a:rPr lang="en-US" sz="2200" b="1">
                <a:latin typeface="Jester" pitchFamily="2" charset="0"/>
              </a:rPr>
              <a:t>YOU</a:t>
            </a:r>
            <a:endParaRPr lang="en-US" sz="3200" b="1">
              <a:latin typeface="Jester" pitchFamily="2" charset="0"/>
            </a:endParaRPr>
          </a:p>
        </p:txBody>
      </p:sp>
      <p:sp>
        <p:nvSpPr>
          <p:cNvPr id="240666" name="Rectangle 26"/>
          <p:cNvSpPr>
            <a:spLocks noChangeArrowheads="1"/>
          </p:cNvSpPr>
          <p:nvPr/>
        </p:nvSpPr>
        <p:spPr bwMode="auto">
          <a:xfrm>
            <a:off x="2133600" y="5638800"/>
            <a:ext cx="5257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FFFFFF"/>
            </a:outerShdw>
          </a:effec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 b="1" i="1" u="sng">
                <a:latin typeface="Arial" pitchFamily="34" charset="0"/>
              </a:rPr>
              <a:t>Beware the Bullets!</a:t>
            </a:r>
          </a:p>
        </p:txBody>
      </p: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138113" y="2825750"/>
            <a:ext cx="2446337" cy="825500"/>
            <a:chOff x="87" y="1780"/>
            <a:chExt cx="1541" cy="520"/>
          </a:xfrm>
        </p:grpSpPr>
        <p:sp>
          <p:nvSpPr>
            <p:cNvPr id="240668" name="Oval 28"/>
            <p:cNvSpPr>
              <a:spLocks noChangeArrowheads="1"/>
            </p:cNvSpPr>
            <p:nvPr/>
          </p:nvSpPr>
          <p:spPr bwMode="auto">
            <a:xfrm>
              <a:off x="724" y="1828"/>
              <a:ext cx="904" cy="424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69" name="Rectangle 29"/>
            <p:cNvSpPr>
              <a:spLocks noChangeArrowheads="1"/>
            </p:cNvSpPr>
            <p:nvPr/>
          </p:nvSpPr>
          <p:spPr bwMode="auto">
            <a:xfrm>
              <a:off x="148" y="1804"/>
              <a:ext cx="1048" cy="472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70" name="Rectangle 30"/>
            <p:cNvSpPr>
              <a:spLocks noChangeArrowheads="1"/>
            </p:cNvSpPr>
            <p:nvPr/>
          </p:nvSpPr>
          <p:spPr bwMode="auto">
            <a:xfrm>
              <a:off x="100" y="1780"/>
              <a:ext cx="40" cy="520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71" name="Rectangle 31"/>
            <p:cNvSpPr>
              <a:spLocks noChangeArrowheads="1"/>
            </p:cNvSpPr>
            <p:nvPr/>
          </p:nvSpPr>
          <p:spPr bwMode="auto">
            <a:xfrm>
              <a:off x="87" y="1832"/>
              <a:ext cx="1329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FFFF"/>
                  </a:solidFill>
                  <a:latin typeface="Arial" pitchFamily="34" charset="0"/>
                </a:rPr>
                <a:t>Negative Work Environment</a:t>
              </a:r>
            </a:p>
          </p:txBody>
        </p:sp>
      </p:grp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6610350" y="2825750"/>
            <a:ext cx="2482850" cy="825500"/>
            <a:chOff x="4164" y="1780"/>
            <a:chExt cx="1564" cy="520"/>
          </a:xfrm>
        </p:grpSpPr>
        <p:sp>
          <p:nvSpPr>
            <p:cNvPr id="240673" name="Oval 33"/>
            <p:cNvSpPr>
              <a:spLocks noChangeArrowheads="1"/>
            </p:cNvSpPr>
            <p:nvPr/>
          </p:nvSpPr>
          <p:spPr bwMode="auto">
            <a:xfrm>
              <a:off x="4164" y="1828"/>
              <a:ext cx="904" cy="424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74" name="Rectangle 34"/>
            <p:cNvSpPr>
              <a:spLocks noChangeArrowheads="1"/>
            </p:cNvSpPr>
            <p:nvPr/>
          </p:nvSpPr>
          <p:spPr bwMode="auto">
            <a:xfrm>
              <a:off x="4596" y="1804"/>
              <a:ext cx="1048" cy="472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75" name="Rectangle 35"/>
            <p:cNvSpPr>
              <a:spLocks noChangeArrowheads="1"/>
            </p:cNvSpPr>
            <p:nvPr/>
          </p:nvSpPr>
          <p:spPr bwMode="auto">
            <a:xfrm>
              <a:off x="5652" y="1780"/>
              <a:ext cx="40" cy="520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76" name="Rectangle 36"/>
            <p:cNvSpPr>
              <a:spLocks noChangeArrowheads="1"/>
            </p:cNvSpPr>
            <p:nvPr/>
          </p:nvSpPr>
          <p:spPr bwMode="auto">
            <a:xfrm>
              <a:off x="4527" y="1824"/>
              <a:ext cx="1201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 b="1">
                  <a:solidFill>
                    <a:srgbClr val="FFFFFF"/>
                  </a:solidFill>
                  <a:latin typeface="Arial" pitchFamily="34" charset="0"/>
                </a:rPr>
                <a:t>Past Experiences</a:t>
              </a: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501650" y="234950"/>
            <a:ext cx="2470150" cy="1685925"/>
            <a:chOff x="316" y="148"/>
            <a:chExt cx="1556" cy="1062"/>
          </a:xfrm>
        </p:grpSpPr>
        <p:sp>
          <p:nvSpPr>
            <p:cNvPr id="240678" name="Oval 38"/>
            <p:cNvSpPr>
              <a:spLocks noChangeArrowheads="1"/>
            </p:cNvSpPr>
            <p:nvPr/>
          </p:nvSpPr>
          <p:spPr bwMode="auto">
            <a:xfrm rot="2040000">
              <a:off x="959" y="787"/>
              <a:ext cx="913" cy="423"/>
            </a:xfrm>
            <a:prstGeom prst="ellipse">
              <a:avLst/>
            </a:prstGeom>
            <a:gradFill rotWithShape="0">
              <a:gsLst>
                <a:gs pos="0">
                  <a:srgbClr val="E6E6E6"/>
                </a:gs>
                <a:gs pos="14999">
                  <a:srgbClr val="7D8496"/>
                </a:gs>
                <a:gs pos="53000">
                  <a:srgbClr val="E6E6E6"/>
                </a:gs>
                <a:gs pos="67999">
                  <a:srgbClr val="7D8496"/>
                </a:gs>
                <a:gs pos="92999">
                  <a:srgbClr val="E6E6E6"/>
                </a:gs>
                <a:gs pos="100000">
                  <a:srgbClr val="FFFFFF"/>
                </a:gs>
              </a:gsLst>
              <a:lin ang="189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79" name="Rectangle 39"/>
            <p:cNvSpPr>
              <a:spLocks noChangeArrowheads="1"/>
            </p:cNvSpPr>
            <p:nvPr/>
          </p:nvSpPr>
          <p:spPr bwMode="auto">
            <a:xfrm rot="2040000">
              <a:off x="466" y="480"/>
              <a:ext cx="1057" cy="474"/>
            </a:xfrm>
            <a:prstGeom prst="rect">
              <a:avLst/>
            </a:prstGeom>
            <a:gradFill rotWithShape="0">
              <a:gsLst>
                <a:gs pos="0">
                  <a:srgbClr val="FFA800"/>
                </a:gs>
                <a:gs pos="13000">
                  <a:srgbClr val="825600"/>
                </a:gs>
                <a:gs pos="28000">
                  <a:srgbClr val="FFA800"/>
                </a:gs>
                <a:gs pos="42000">
                  <a:srgbClr val="825600"/>
                </a:gs>
                <a:gs pos="57001">
                  <a:srgbClr val="FFA800"/>
                </a:gs>
                <a:gs pos="72000">
                  <a:srgbClr val="825600"/>
                </a:gs>
                <a:gs pos="87000">
                  <a:srgbClr val="FFA800"/>
                </a:gs>
                <a:gs pos="100000">
                  <a:srgbClr val="825600"/>
                </a:gs>
              </a:gsLst>
              <a:lin ang="189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80" name="Rectangle 40"/>
            <p:cNvSpPr>
              <a:spLocks noChangeArrowheads="1"/>
            </p:cNvSpPr>
            <p:nvPr/>
          </p:nvSpPr>
          <p:spPr bwMode="auto">
            <a:xfrm rot="2040000">
              <a:off x="513" y="148"/>
              <a:ext cx="41" cy="520"/>
            </a:xfrm>
            <a:prstGeom prst="rect">
              <a:avLst/>
            </a:prstGeom>
            <a:gradFill rotWithShape="0">
              <a:gsLst>
                <a:gs pos="0">
                  <a:srgbClr val="FFA800"/>
                </a:gs>
                <a:gs pos="13000">
                  <a:srgbClr val="825600"/>
                </a:gs>
                <a:gs pos="28000">
                  <a:srgbClr val="FFA800"/>
                </a:gs>
                <a:gs pos="42000">
                  <a:srgbClr val="825600"/>
                </a:gs>
                <a:gs pos="57001">
                  <a:srgbClr val="FFA800"/>
                </a:gs>
                <a:gs pos="72000">
                  <a:srgbClr val="825600"/>
                </a:gs>
                <a:gs pos="87000">
                  <a:srgbClr val="FFA800"/>
                </a:gs>
                <a:gs pos="100000">
                  <a:srgbClr val="825600"/>
                </a:gs>
              </a:gsLst>
              <a:lin ang="189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0681" name="Rectangle 41"/>
            <p:cNvSpPr>
              <a:spLocks noChangeArrowheads="1"/>
            </p:cNvSpPr>
            <p:nvPr/>
          </p:nvSpPr>
          <p:spPr bwMode="auto">
            <a:xfrm rot="2040000">
              <a:off x="316" y="528"/>
              <a:ext cx="1484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lIns="92075" tIns="46038" rIns="92075" bIns="46038">
              <a:spAutoFit/>
            </a:bodyPr>
            <a:lstStyle/>
            <a:p>
              <a:r>
                <a:rPr lang="en-US" sz="2000" b="1">
                  <a:solidFill>
                    <a:srgbClr val="FFFFFF"/>
                  </a:solidFill>
                  <a:latin typeface="Arial" pitchFamily="34" charset="0"/>
                </a:rPr>
                <a:t>Other People’s</a:t>
              </a:r>
            </a:p>
            <a:p>
              <a:r>
                <a:rPr lang="en-US" sz="2000" b="1">
                  <a:solidFill>
                    <a:srgbClr val="FFFFFF"/>
                  </a:solidFill>
                  <a:latin typeface="Arial" pitchFamily="34" charset="0"/>
                </a:rPr>
                <a:t>Behavior</a:t>
              </a:r>
              <a:endParaRPr lang="en-US" sz="2000" b="1">
                <a:solidFill>
                  <a:srgbClr val="FFFF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endParaRPr>
            </a:p>
          </p:txBody>
        </p:sp>
      </p:grp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3470275" y="2427288"/>
            <a:ext cx="2320925" cy="1611312"/>
            <a:chOff x="457" y="1409"/>
            <a:chExt cx="1462" cy="1015"/>
          </a:xfrm>
        </p:grpSpPr>
        <p:graphicFrame>
          <p:nvGraphicFramePr>
            <p:cNvPr id="240684" name="Object 44"/>
            <p:cNvGraphicFramePr>
              <a:graphicFrameLocks/>
            </p:cNvGraphicFramePr>
            <p:nvPr/>
          </p:nvGraphicFramePr>
          <p:xfrm>
            <a:off x="457" y="1409"/>
            <a:ext cx="1462" cy="1015"/>
          </p:xfrm>
          <a:graphic>
            <a:graphicData uri="http://schemas.openxmlformats.org/presentationml/2006/ole">
              <p:oleObj spid="_x0000_s1026" name="Clip" r:id="rId4" imgW="2320920" imgH="1611000" progId="">
                <p:embed/>
              </p:oleObj>
            </a:graphicData>
          </a:graphic>
        </p:graphicFrame>
        <p:sp>
          <p:nvSpPr>
            <p:cNvPr id="240685" name="Rectangle 45"/>
            <p:cNvSpPr>
              <a:spLocks noChangeArrowheads="1"/>
            </p:cNvSpPr>
            <p:nvPr/>
          </p:nvSpPr>
          <p:spPr bwMode="auto">
            <a:xfrm>
              <a:off x="863" y="1680"/>
              <a:ext cx="62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Ouch!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406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06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9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0666" grpId="0" autoUpdateAnimBg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143000" y="1905000"/>
            <a:ext cx="7391400" cy="4572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buFont typeface="CommonBullets" pitchFamily="34" charset="2"/>
              <a:buNone/>
            </a:pPr>
            <a:r>
              <a:rPr lang="en-US" b="1">
                <a:solidFill>
                  <a:srgbClr val="FF3300"/>
                </a:solidFill>
              </a:rPr>
              <a:t>-</a:t>
            </a:r>
            <a:r>
              <a:rPr lang="en-US"/>
              <a:t> </a:t>
            </a:r>
            <a:r>
              <a:rPr lang="en-US" b="1"/>
              <a:t>Everyone fighting to get ahead</a:t>
            </a:r>
          </a:p>
          <a:p>
            <a:pPr>
              <a:lnSpc>
                <a:spcPct val="90000"/>
              </a:lnSpc>
              <a:buFont typeface="CommonBullets" pitchFamily="34" charset="2"/>
              <a:buNone/>
            </a:pPr>
            <a:r>
              <a:rPr lang="en-US" b="1"/>
              <a:t>- No one appreciates your contributions </a:t>
            </a:r>
          </a:p>
          <a:p>
            <a:pPr>
              <a:lnSpc>
                <a:spcPct val="90000"/>
              </a:lnSpc>
              <a:buFont typeface="CommonBullets" pitchFamily="34" charset="2"/>
              <a:buNone/>
            </a:pPr>
            <a:r>
              <a:rPr lang="en-US" b="1"/>
              <a:t>- Too much work . . . not enough help</a:t>
            </a:r>
          </a:p>
          <a:p>
            <a:pPr>
              <a:lnSpc>
                <a:spcPct val="90000"/>
              </a:lnSpc>
              <a:buFont typeface="CommonBullets" pitchFamily="34" charset="2"/>
              <a:buNone/>
            </a:pPr>
            <a:r>
              <a:rPr lang="en-US" b="1"/>
              <a:t>- Deadlines are unrealistic</a:t>
            </a:r>
          </a:p>
          <a:p>
            <a:pPr>
              <a:lnSpc>
                <a:spcPct val="90000"/>
              </a:lnSpc>
              <a:buFont typeface="CommonBullets" pitchFamily="34" charset="2"/>
              <a:buNone/>
            </a:pPr>
            <a:r>
              <a:rPr lang="en-US" b="1"/>
              <a:t>- Longer hours . . . additional work</a:t>
            </a:r>
          </a:p>
          <a:p>
            <a:pPr>
              <a:lnSpc>
                <a:spcPct val="90000"/>
              </a:lnSpc>
              <a:buFont typeface="CommonBullets" pitchFamily="34" charset="2"/>
              <a:buNone/>
            </a:pPr>
            <a:r>
              <a:rPr lang="en-US" b="1"/>
              <a:t>- Budget Constraints</a:t>
            </a:r>
          </a:p>
          <a:p>
            <a:pPr>
              <a:lnSpc>
                <a:spcPct val="90000"/>
              </a:lnSpc>
              <a:buFont typeface="CommonBullets" pitchFamily="34" charset="2"/>
              <a:buNone/>
            </a:pPr>
            <a:r>
              <a:rPr lang="en-US" b="1"/>
              <a:t>- Competition is eating us alive</a:t>
            </a:r>
          </a:p>
          <a:p>
            <a:pPr>
              <a:lnSpc>
                <a:spcPct val="90000"/>
              </a:lnSpc>
              <a:buFont typeface="CommonBullets" pitchFamily="34" charset="2"/>
              <a:buNone/>
            </a:pPr>
            <a:r>
              <a:rPr lang="en-US" b="1"/>
              <a:t>- Poor management / direction</a:t>
            </a:r>
          </a:p>
          <a:p>
            <a:pPr>
              <a:lnSpc>
                <a:spcPct val="90000"/>
              </a:lnSpc>
              <a:buFont typeface="CommonBullets" pitchFamily="34" charset="2"/>
              <a:buNone/>
            </a:pPr>
            <a:r>
              <a:rPr lang="en-US" b="1"/>
              <a:t>- Job insecurity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2579688" y="311150"/>
            <a:ext cx="4583112" cy="1206500"/>
            <a:chOff x="1525" y="196"/>
            <a:chExt cx="2887" cy="760"/>
          </a:xfrm>
        </p:grpSpPr>
        <p:sp>
          <p:nvSpPr>
            <p:cNvPr id="10243" name="Oval 3"/>
            <p:cNvSpPr>
              <a:spLocks noChangeArrowheads="1"/>
            </p:cNvSpPr>
            <p:nvPr/>
          </p:nvSpPr>
          <p:spPr bwMode="auto">
            <a:xfrm>
              <a:off x="2800" y="266"/>
              <a:ext cx="1612" cy="6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4" name="Rectangle 4"/>
            <p:cNvSpPr>
              <a:spLocks noChangeArrowheads="1"/>
            </p:cNvSpPr>
            <p:nvPr/>
          </p:nvSpPr>
          <p:spPr bwMode="auto">
            <a:xfrm>
              <a:off x="1776" y="230"/>
              <a:ext cx="1868" cy="692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5" name="Rectangle 5"/>
            <p:cNvSpPr>
              <a:spLocks noChangeArrowheads="1"/>
            </p:cNvSpPr>
            <p:nvPr/>
          </p:nvSpPr>
          <p:spPr bwMode="auto">
            <a:xfrm>
              <a:off x="1691" y="196"/>
              <a:ext cx="77" cy="760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46" name="Rectangle 6"/>
            <p:cNvSpPr>
              <a:spLocks noChangeArrowheads="1"/>
            </p:cNvSpPr>
            <p:nvPr/>
          </p:nvSpPr>
          <p:spPr bwMode="auto">
            <a:xfrm>
              <a:off x="1525" y="273"/>
              <a:ext cx="2362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FFFF"/>
                  </a:solidFill>
                  <a:latin typeface="Arial" pitchFamily="34" charset="0"/>
                </a:rPr>
                <a:t>Negative Work Environment</a:t>
              </a:r>
            </a:p>
          </p:txBody>
        </p:sp>
      </p:grpSp>
      <p:graphicFrame>
        <p:nvGraphicFramePr>
          <p:cNvPr id="10247" name="Object 7"/>
          <p:cNvGraphicFramePr>
            <a:graphicFrameLocks/>
          </p:cNvGraphicFramePr>
          <p:nvPr/>
        </p:nvGraphicFramePr>
        <p:xfrm>
          <a:off x="6324600" y="3048000"/>
          <a:ext cx="2503488" cy="3206750"/>
        </p:xfrm>
        <a:graphic>
          <a:graphicData uri="http://schemas.openxmlformats.org/presentationml/2006/ole">
            <p:oleObj spid="_x0000_s2050" name="Clip" r:id="rId4" imgW="3006720" imgH="368748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hlinkClick r:id="rId2" action="ppaction://hlinkfile"/>
              </a:rPr>
              <a:t>video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2843213" y="311150"/>
            <a:ext cx="4319587" cy="1206500"/>
            <a:chOff x="1691" y="196"/>
            <a:chExt cx="2721" cy="760"/>
          </a:xfrm>
        </p:grpSpPr>
        <p:sp>
          <p:nvSpPr>
            <p:cNvPr id="12290" name="Oval 2"/>
            <p:cNvSpPr>
              <a:spLocks noChangeArrowheads="1"/>
            </p:cNvSpPr>
            <p:nvPr/>
          </p:nvSpPr>
          <p:spPr bwMode="auto">
            <a:xfrm>
              <a:off x="2800" y="266"/>
              <a:ext cx="1612" cy="6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1" name="Rectangle 3"/>
            <p:cNvSpPr>
              <a:spLocks noChangeArrowheads="1"/>
            </p:cNvSpPr>
            <p:nvPr/>
          </p:nvSpPr>
          <p:spPr bwMode="auto">
            <a:xfrm>
              <a:off x="1776" y="230"/>
              <a:ext cx="1868" cy="692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2" name="Rectangle 4"/>
            <p:cNvSpPr>
              <a:spLocks noChangeArrowheads="1"/>
            </p:cNvSpPr>
            <p:nvPr/>
          </p:nvSpPr>
          <p:spPr bwMode="auto">
            <a:xfrm>
              <a:off x="1691" y="196"/>
              <a:ext cx="77" cy="760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3" name="Rectangle 5"/>
            <p:cNvSpPr>
              <a:spLocks noChangeArrowheads="1"/>
            </p:cNvSpPr>
            <p:nvPr/>
          </p:nvSpPr>
          <p:spPr bwMode="auto">
            <a:xfrm>
              <a:off x="1776" y="273"/>
              <a:ext cx="1872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FFFF"/>
                  </a:solidFill>
                  <a:latin typeface="Arial" pitchFamily="34" charset="0"/>
                </a:rPr>
                <a:t>Other People’s Behavior</a:t>
              </a:r>
            </a:p>
          </p:txBody>
        </p:sp>
      </p:grp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685800" y="2057400"/>
            <a:ext cx="2895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2700" algn="ctr" rotWithShape="0">
              <a:schemeClr val="tx1"/>
            </a:outerShdw>
          </a:effec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3200" i="1">
                <a:solidFill>
                  <a:srgbClr val="3366CC"/>
                </a:solidFill>
                <a:latin typeface="Bazooka" pitchFamily="2" charset="0"/>
              </a:rPr>
              <a:t>Bulldozers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1981200" y="3581400"/>
            <a:ext cx="1981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13500000" algn="ctr" rotWithShape="0">
              <a:srgbClr val="FFFFFF"/>
            </a:outerShdw>
          </a:effec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3600" b="1">
                <a:solidFill>
                  <a:srgbClr val="5F5F5F"/>
                </a:solidFill>
                <a:latin typeface="Americana XBdCn BT" charset="0"/>
              </a:rPr>
              <a:t>Snipers</a:t>
            </a: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6172200" y="5638800"/>
            <a:ext cx="2209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800" b="1">
                <a:solidFill>
                  <a:srgbClr val="5EFF22"/>
                </a:solidFill>
                <a:latin typeface="Bremen Bd BT" pitchFamily="82" charset="0"/>
              </a:rPr>
              <a:t>Exploders</a:t>
            </a:r>
          </a:p>
        </p:txBody>
      </p:sp>
      <p:sp>
        <p:nvSpPr>
          <p:cNvPr id="12297" name="Rectangle 9"/>
          <p:cNvSpPr>
            <a:spLocks noChangeArrowheads="1"/>
          </p:cNvSpPr>
          <p:nvPr/>
        </p:nvSpPr>
        <p:spPr bwMode="auto">
          <a:xfrm>
            <a:off x="533400" y="4419600"/>
            <a:ext cx="1981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53882" dir="2700000" algn="ctr" rotWithShape="0">
              <a:schemeClr val="tx1"/>
            </a:outerShdw>
          </a:effec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800" b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Sans Unicode" pitchFamily="34" charset="0"/>
              </a:rPr>
              <a:t>Clams</a:t>
            </a:r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3810000" y="2133600"/>
            <a:ext cx="25146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800" b="1">
                <a:solidFill>
                  <a:srgbClr val="008080"/>
                </a:solidFill>
                <a:latin typeface="Arial" pitchFamily="34" charset="0"/>
              </a:rPr>
              <a:t>Complainers</a:t>
            </a:r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6248400" y="4572000"/>
            <a:ext cx="2438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3200" b="1">
                <a:solidFill>
                  <a:srgbClr val="003300"/>
                </a:solidFill>
                <a:latin typeface="DomBold BT" charset="0"/>
              </a:rPr>
              <a:t>Controllers</a:t>
            </a:r>
          </a:p>
        </p:txBody>
      </p:sp>
      <p:sp>
        <p:nvSpPr>
          <p:cNvPr id="12301" name="Rectangle 13"/>
          <p:cNvSpPr>
            <a:spLocks noChangeArrowheads="1"/>
          </p:cNvSpPr>
          <p:nvPr/>
        </p:nvSpPr>
        <p:spPr bwMode="auto">
          <a:xfrm>
            <a:off x="4572000" y="3810000"/>
            <a:ext cx="2743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800" b="1">
                <a:solidFill>
                  <a:srgbClr val="660033"/>
                </a:solidFill>
                <a:latin typeface="Busorama Md BT" charset="0"/>
              </a:rPr>
              <a:t>Backstabbers</a:t>
            </a:r>
          </a:p>
        </p:txBody>
      </p:sp>
      <p:sp>
        <p:nvSpPr>
          <p:cNvPr id="12303" name="Rectangle 15"/>
          <p:cNvSpPr>
            <a:spLocks noChangeArrowheads="1"/>
          </p:cNvSpPr>
          <p:nvPr/>
        </p:nvSpPr>
        <p:spPr bwMode="auto">
          <a:xfrm>
            <a:off x="5867400" y="2819400"/>
            <a:ext cx="28194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3600">
                <a:latin typeface="Busorama Md BT" charset="0"/>
              </a:rPr>
              <a:t>Negatives</a:t>
            </a:r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6477000" y="1676400"/>
            <a:ext cx="19812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FFFFFF"/>
            </a:outerShdw>
          </a:effec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3600" b="1">
                <a:solidFill>
                  <a:srgbClr val="330099"/>
                </a:solidFill>
                <a:latin typeface="Bremen Bd BT" pitchFamily="82" charset="0"/>
              </a:rPr>
              <a:t>Gossips</a:t>
            </a:r>
          </a:p>
        </p:txBody>
      </p:sp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762000" y="5410200"/>
            <a:ext cx="1828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rgbClr val="FFFFFF"/>
            </a:outerShdw>
          </a:effec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2800" b="1">
                <a:solidFill>
                  <a:srgbClr val="2404CA"/>
                </a:solidFill>
                <a:latin typeface="AdLib BT" pitchFamily="82" charset="0"/>
              </a:rPr>
              <a:t>Sluffers</a:t>
            </a:r>
          </a:p>
        </p:txBody>
      </p:sp>
      <p:sp>
        <p:nvSpPr>
          <p:cNvPr id="12307" name="Rectangle 19"/>
          <p:cNvSpPr>
            <a:spLocks noChangeArrowheads="1"/>
          </p:cNvSpPr>
          <p:nvPr/>
        </p:nvSpPr>
        <p:spPr bwMode="auto">
          <a:xfrm>
            <a:off x="3810000" y="2971800"/>
            <a:ext cx="26670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r>
              <a:rPr lang="en-US" sz="3200" b="1" i="1">
                <a:solidFill>
                  <a:srgbClr val="CC6600"/>
                </a:solidFill>
                <a:latin typeface="DomBold BT" charset="0"/>
              </a:rPr>
              <a:t>Whiners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autoUpdateAnimBg="0"/>
      <p:bldP spid="12295" grpId="0" autoUpdateAnimBg="0"/>
      <p:bldP spid="12296" grpId="0" autoUpdateAnimBg="0"/>
      <p:bldP spid="12297" grpId="0" autoUpdateAnimBg="0"/>
      <p:bldP spid="12299" grpId="0" autoUpdateAnimBg="0"/>
      <p:bldP spid="12300" grpId="0" autoUpdateAnimBg="0"/>
      <p:bldP spid="12301" grpId="0" autoUpdateAnimBg="0"/>
      <p:bldP spid="12303" grpId="0" autoUpdateAnimBg="0"/>
      <p:bldP spid="12304" grpId="0" autoUpdateAnimBg="0"/>
      <p:bldP spid="12306" grpId="0" autoUpdateAnimBg="0"/>
      <p:bldP spid="12307" grpId="0" autoUpdateAnimBg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1752600" y="2286000"/>
            <a:ext cx="7083425" cy="4168775"/>
            <a:chOff x="1104" y="1536"/>
            <a:chExt cx="4462" cy="2626"/>
          </a:xfrm>
        </p:grpSpPr>
        <p:pic>
          <p:nvPicPr>
            <p:cNvPr id="16386" name="Picture 2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104" y="1536"/>
              <a:ext cx="4462" cy="26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</p:pic>
        <p:sp>
          <p:nvSpPr>
            <p:cNvPr id="16393" name="Rectangle 9"/>
            <p:cNvSpPr>
              <a:spLocks noChangeArrowheads="1"/>
            </p:cNvSpPr>
            <p:nvPr/>
          </p:nvSpPr>
          <p:spPr bwMode="auto">
            <a:xfrm>
              <a:off x="1440" y="1632"/>
              <a:ext cx="3094" cy="4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274638" tIns="136525" rIns="274638" bIns="136525"/>
            <a:lstStyle/>
            <a:p>
              <a:pPr marL="342900" indent="-342900" algn="l">
                <a:spcBef>
                  <a:spcPct val="20000"/>
                </a:spcBef>
              </a:pPr>
              <a:r>
                <a:rPr lang="en-US" sz="2800" b="1">
                  <a:solidFill>
                    <a:srgbClr val="FFFFFF"/>
                  </a:solidFill>
                  <a:latin typeface="Arial" pitchFamily="34" charset="0"/>
                </a:rPr>
                <a:t>CHANGE . . .</a:t>
              </a:r>
              <a:r>
                <a:rPr lang="en-US" sz="2800" b="1">
                  <a:solidFill>
                    <a:srgbClr val="FFFFFF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Arial" pitchFamily="34" charset="0"/>
                </a:rPr>
                <a:t> </a:t>
              </a:r>
            </a:p>
          </p:txBody>
        </p:sp>
      </p:grp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2286000" y="2971800"/>
            <a:ext cx="4911725" cy="319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lIns="274638" tIns="136525" rIns="274638" bIns="136525"/>
          <a:lstStyle/>
          <a:p>
            <a:pPr marL="342900" indent="-342900" algn="l">
              <a:buClr>
                <a:srgbClr val="FFFF00"/>
              </a:buClr>
              <a:buSzPct val="80000"/>
              <a:buFont typeface="Monotype Sorts" pitchFamily="2" charset="2"/>
              <a:buChar char="u"/>
            </a:pPr>
            <a:r>
              <a:rPr lang="en-US" sz="2800">
                <a:solidFill>
                  <a:srgbClr val="FFFFFF"/>
                </a:solidFill>
                <a:latin typeface="Arial" pitchFamily="34" charset="0"/>
              </a:rPr>
              <a:t>Challenges our paradigms</a:t>
            </a:r>
          </a:p>
          <a:p>
            <a:pPr marL="342900" indent="-342900" algn="l">
              <a:buClr>
                <a:srgbClr val="FFFF00"/>
              </a:buClr>
              <a:buSzPct val="80000"/>
              <a:buFont typeface="Monotype Sorts" pitchFamily="2" charset="2"/>
              <a:buChar char="u"/>
            </a:pPr>
            <a:r>
              <a:rPr lang="en-US" sz="2800">
                <a:solidFill>
                  <a:srgbClr val="FFFFFF"/>
                </a:solidFill>
                <a:latin typeface="Arial" pitchFamily="34" charset="0"/>
              </a:rPr>
              <a:t>Alters the way we think</a:t>
            </a:r>
          </a:p>
          <a:p>
            <a:pPr marL="342900" indent="-342900" algn="l">
              <a:buClr>
                <a:srgbClr val="FFFF00"/>
              </a:buClr>
              <a:buSzPct val="80000"/>
              <a:buFont typeface="Monotype Sorts" pitchFamily="2" charset="2"/>
              <a:buChar char="u"/>
            </a:pPr>
            <a:r>
              <a:rPr lang="en-US" sz="2800">
                <a:solidFill>
                  <a:srgbClr val="FFFFFF"/>
                </a:solidFill>
                <a:latin typeface="Arial" pitchFamily="34" charset="0"/>
              </a:rPr>
              <a:t>Makes life more difficult for a while</a:t>
            </a:r>
          </a:p>
          <a:p>
            <a:pPr marL="342900" indent="-342900" algn="l">
              <a:buClr>
                <a:srgbClr val="FFFF00"/>
              </a:buClr>
              <a:buSzPct val="80000"/>
              <a:buFont typeface="Monotype Sorts" pitchFamily="2" charset="2"/>
              <a:buChar char="u"/>
            </a:pPr>
            <a:r>
              <a:rPr lang="en-US" sz="2800">
                <a:solidFill>
                  <a:srgbClr val="FFFFFF"/>
                </a:solidFill>
                <a:latin typeface="Arial" pitchFamily="34" charset="0"/>
              </a:rPr>
              <a:t>Causes Stress</a:t>
            </a:r>
          </a:p>
          <a:p>
            <a:pPr marL="342900" indent="-342900" algn="l">
              <a:buClr>
                <a:srgbClr val="FFFF00"/>
              </a:buClr>
              <a:buSzPct val="80000"/>
              <a:buFont typeface="Monotype Sorts" pitchFamily="2" charset="2"/>
              <a:buChar char="u"/>
            </a:pPr>
            <a:r>
              <a:rPr lang="en-US" sz="2800">
                <a:solidFill>
                  <a:srgbClr val="FFFFFF"/>
                </a:solidFill>
                <a:latin typeface="Arial" pitchFamily="34" charset="0"/>
              </a:rPr>
              <a:t>Is an ongoing fact of life</a:t>
            </a:r>
          </a:p>
        </p:txBody>
      </p:sp>
      <p:grpSp>
        <p:nvGrpSpPr>
          <p:cNvPr id="3" name="Group 10"/>
          <p:cNvGrpSpPr>
            <a:grpSpLocks/>
          </p:cNvGrpSpPr>
          <p:nvPr/>
        </p:nvGrpSpPr>
        <p:grpSpPr bwMode="auto">
          <a:xfrm>
            <a:off x="2590800" y="311150"/>
            <a:ext cx="4572000" cy="1206500"/>
            <a:chOff x="1532" y="196"/>
            <a:chExt cx="2880" cy="760"/>
          </a:xfrm>
        </p:grpSpPr>
        <p:sp>
          <p:nvSpPr>
            <p:cNvPr id="16388" name="Oval 4"/>
            <p:cNvSpPr>
              <a:spLocks noChangeArrowheads="1"/>
            </p:cNvSpPr>
            <p:nvPr/>
          </p:nvSpPr>
          <p:spPr bwMode="auto">
            <a:xfrm>
              <a:off x="2800" y="266"/>
              <a:ext cx="1612" cy="6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89" name="Rectangle 5"/>
            <p:cNvSpPr>
              <a:spLocks noChangeArrowheads="1"/>
            </p:cNvSpPr>
            <p:nvPr/>
          </p:nvSpPr>
          <p:spPr bwMode="auto">
            <a:xfrm>
              <a:off x="1776" y="230"/>
              <a:ext cx="1868" cy="692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0" name="Rectangle 6"/>
            <p:cNvSpPr>
              <a:spLocks noChangeArrowheads="1"/>
            </p:cNvSpPr>
            <p:nvPr/>
          </p:nvSpPr>
          <p:spPr bwMode="auto">
            <a:xfrm>
              <a:off x="1691" y="196"/>
              <a:ext cx="77" cy="760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1" name="Rectangle 7"/>
            <p:cNvSpPr>
              <a:spLocks noChangeArrowheads="1"/>
            </p:cNvSpPr>
            <p:nvPr/>
          </p:nvSpPr>
          <p:spPr bwMode="auto">
            <a:xfrm>
              <a:off x="1532" y="281"/>
              <a:ext cx="2346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FFFF"/>
                  </a:solidFill>
                  <a:latin typeface="Arial" pitchFamily="34" charset="0"/>
                </a:rPr>
                <a:t>Changing Environment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2590800" y="311150"/>
            <a:ext cx="4319588" cy="1206500"/>
            <a:chOff x="1691" y="196"/>
            <a:chExt cx="2721" cy="760"/>
          </a:xfrm>
        </p:grpSpPr>
        <p:sp>
          <p:nvSpPr>
            <p:cNvPr id="18434" name="Oval 2"/>
            <p:cNvSpPr>
              <a:spLocks noChangeArrowheads="1"/>
            </p:cNvSpPr>
            <p:nvPr/>
          </p:nvSpPr>
          <p:spPr bwMode="auto">
            <a:xfrm>
              <a:off x="2800" y="266"/>
              <a:ext cx="1612" cy="6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5" name="Rectangle 3"/>
            <p:cNvSpPr>
              <a:spLocks noChangeArrowheads="1"/>
            </p:cNvSpPr>
            <p:nvPr/>
          </p:nvSpPr>
          <p:spPr bwMode="auto">
            <a:xfrm>
              <a:off x="1776" y="230"/>
              <a:ext cx="1868" cy="692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6" name="Rectangle 4"/>
            <p:cNvSpPr>
              <a:spLocks noChangeArrowheads="1"/>
            </p:cNvSpPr>
            <p:nvPr/>
          </p:nvSpPr>
          <p:spPr bwMode="auto">
            <a:xfrm>
              <a:off x="1691" y="196"/>
              <a:ext cx="77" cy="760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7" name="Rectangle 5"/>
            <p:cNvSpPr>
              <a:spLocks noChangeArrowheads="1"/>
            </p:cNvSpPr>
            <p:nvPr/>
          </p:nvSpPr>
          <p:spPr bwMode="auto">
            <a:xfrm>
              <a:off x="1824" y="273"/>
              <a:ext cx="1824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FFFF"/>
                  </a:solidFill>
                  <a:latin typeface="Arial" pitchFamily="34" charset="0"/>
                </a:rPr>
                <a:t>Past Experiences</a:t>
              </a:r>
            </a:p>
          </p:txBody>
        </p:sp>
      </p:grp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685800" y="4489450"/>
            <a:ext cx="1716088" cy="1730375"/>
            <a:chOff x="479" y="2828"/>
            <a:chExt cx="1081" cy="1090"/>
          </a:xfrm>
        </p:grpSpPr>
        <p:graphicFrame>
          <p:nvGraphicFramePr>
            <p:cNvPr id="18449" name="Object 17"/>
            <p:cNvGraphicFramePr>
              <a:graphicFrameLocks/>
            </p:cNvGraphicFramePr>
            <p:nvPr/>
          </p:nvGraphicFramePr>
          <p:xfrm>
            <a:off x="576" y="2828"/>
            <a:ext cx="984" cy="1090"/>
          </p:xfrm>
          <a:graphic>
            <a:graphicData uri="http://schemas.openxmlformats.org/presentationml/2006/ole">
              <p:oleObj spid="_x0000_s3078" name="Clip" r:id="rId4" imgW="1562040" imgH="1730160" progId="">
                <p:embed/>
              </p:oleObj>
            </a:graphicData>
          </a:graphic>
        </p:graphicFrame>
        <p:sp>
          <p:nvSpPr>
            <p:cNvPr id="18438" name="Rectangle 6"/>
            <p:cNvSpPr>
              <a:spLocks noChangeArrowheads="1"/>
            </p:cNvSpPr>
            <p:nvPr/>
          </p:nvSpPr>
          <p:spPr bwMode="auto">
            <a:xfrm>
              <a:off x="479" y="2880"/>
              <a:ext cx="62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Ouch!</a:t>
              </a:r>
            </a:p>
          </p:txBody>
        </p:sp>
      </p:grpSp>
      <p:grpSp>
        <p:nvGrpSpPr>
          <p:cNvPr id="4" name="Group 39"/>
          <p:cNvGrpSpPr>
            <a:grpSpLocks/>
          </p:cNvGrpSpPr>
          <p:nvPr/>
        </p:nvGrpSpPr>
        <p:grpSpPr bwMode="auto">
          <a:xfrm>
            <a:off x="919163" y="2236788"/>
            <a:ext cx="2320925" cy="1611312"/>
            <a:chOff x="457" y="1409"/>
            <a:chExt cx="1462" cy="1015"/>
          </a:xfrm>
        </p:grpSpPr>
        <p:graphicFrame>
          <p:nvGraphicFramePr>
            <p:cNvPr id="18440" name="Object 8"/>
            <p:cNvGraphicFramePr>
              <a:graphicFrameLocks/>
            </p:cNvGraphicFramePr>
            <p:nvPr/>
          </p:nvGraphicFramePr>
          <p:xfrm>
            <a:off x="457" y="1409"/>
            <a:ext cx="1462" cy="1015"/>
          </p:xfrm>
          <a:graphic>
            <a:graphicData uri="http://schemas.openxmlformats.org/presentationml/2006/ole">
              <p:oleObj spid="_x0000_s3077" name="Clip" r:id="rId5" imgW="2320920" imgH="1611000" progId="">
                <p:embed/>
              </p:oleObj>
            </a:graphicData>
          </a:graphic>
        </p:graphicFrame>
        <p:sp>
          <p:nvSpPr>
            <p:cNvPr id="18441" name="Rectangle 9"/>
            <p:cNvSpPr>
              <a:spLocks noChangeArrowheads="1"/>
            </p:cNvSpPr>
            <p:nvPr/>
          </p:nvSpPr>
          <p:spPr bwMode="auto">
            <a:xfrm>
              <a:off x="863" y="1680"/>
              <a:ext cx="62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Ouch!</a:t>
              </a:r>
            </a:p>
          </p:txBody>
        </p:sp>
      </p:grp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6375400" y="528638"/>
            <a:ext cx="1931988" cy="2900362"/>
            <a:chOff x="4231" y="333"/>
            <a:chExt cx="1217" cy="1827"/>
          </a:xfrm>
        </p:grpSpPr>
        <p:sp>
          <p:nvSpPr>
            <p:cNvPr id="18442" name="Rectangle 10"/>
            <p:cNvSpPr>
              <a:spLocks noChangeArrowheads="1"/>
            </p:cNvSpPr>
            <p:nvPr/>
          </p:nvSpPr>
          <p:spPr bwMode="auto">
            <a:xfrm>
              <a:off x="4703" y="1872"/>
              <a:ext cx="62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Ouch!</a:t>
              </a:r>
            </a:p>
          </p:txBody>
        </p:sp>
        <p:sp>
          <p:nvSpPr>
            <p:cNvPr id="18444" name="Rectangle 12"/>
            <p:cNvSpPr>
              <a:spLocks noChangeArrowheads="1"/>
            </p:cNvSpPr>
            <p:nvPr/>
          </p:nvSpPr>
          <p:spPr bwMode="auto">
            <a:xfrm>
              <a:off x="4479" y="1656"/>
              <a:ext cx="62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Ouch!</a:t>
              </a:r>
            </a:p>
          </p:txBody>
        </p:sp>
        <p:sp>
          <p:nvSpPr>
            <p:cNvPr id="18446" name="Rectangle 14"/>
            <p:cNvSpPr>
              <a:spLocks noChangeArrowheads="1"/>
            </p:cNvSpPr>
            <p:nvPr/>
          </p:nvSpPr>
          <p:spPr bwMode="auto">
            <a:xfrm>
              <a:off x="4231" y="1440"/>
              <a:ext cx="62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Ouch!</a:t>
              </a:r>
            </a:p>
          </p:txBody>
        </p:sp>
        <p:graphicFrame>
          <p:nvGraphicFramePr>
            <p:cNvPr id="18447" name="Object 15"/>
            <p:cNvGraphicFramePr>
              <a:graphicFrameLocks/>
            </p:cNvGraphicFramePr>
            <p:nvPr/>
          </p:nvGraphicFramePr>
          <p:xfrm>
            <a:off x="4644" y="333"/>
            <a:ext cx="804" cy="1373"/>
          </p:xfrm>
          <a:graphic>
            <a:graphicData uri="http://schemas.openxmlformats.org/presentationml/2006/ole">
              <p:oleObj spid="_x0000_s3076" name="Clip" r:id="rId6" imgW="1276200" imgH="2179440" progId="">
                <p:embed/>
              </p:oleObj>
            </a:graphicData>
          </a:graphic>
        </p:graphicFrame>
      </p:grpSp>
      <p:grpSp>
        <p:nvGrpSpPr>
          <p:cNvPr id="6" name="Group 40"/>
          <p:cNvGrpSpPr>
            <a:grpSpLocks/>
          </p:cNvGrpSpPr>
          <p:nvPr/>
        </p:nvGrpSpPr>
        <p:grpSpPr bwMode="auto">
          <a:xfrm>
            <a:off x="866775" y="376238"/>
            <a:ext cx="1458913" cy="1490662"/>
            <a:chOff x="377" y="237"/>
            <a:chExt cx="919" cy="939"/>
          </a:xfrm>
        </p:grpSpPr>
        <p:sp>
          <p:nvSpPr>
            <p:cNvPr id="18443" name="Rectangle 11"/>
            <p:cNvSpPr>
              <a:spLocks noChangeArrowheads="1"/>
            </p:cNvSpPr>
            <p:nvPr/>
          </p:nvSpPr>
          <p:spPr bwMode="auto">
            <a:xfrm>
              <a:off x="671" y="480"/>
              <a:ext cx="62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Ouch!</a:t>
              </a:r>
            </a:p>
          </p:txBody>
        </p:sp>
        <p:graphicFrame>
          <p:nvGraphicFramePr>
            <p:cNvPr id="18448" name="Object 16"/>
            <p:cNvGraphicFramePr>
              <a:graphicFrameLocks/>
            </p:cNvGraphicFramePr>
            <p:nvPr/>
          </p:nvGraphicFramePr>
          <p:xfrm>
            <a:off x="377" y="237"/>
            <a:ext cx="461" cy="939"/>
          </p:xfrm>
          <a:graphic>
            <a:graphicData uri="http://schemas.openxmlformats.org/presentationml/2006/ole">
              <p:oleObj spid="_x0000_s3075" name="Clip" r:id="rId7" imgW="731520" imgH="1490400" progId="">
                <p:embed/>
              </p:oleObj>
            </a:graphicData>
          </a:graphic>
        </p:graphicFrame>
      </p:grpSp>
      <p:grpSp>
        <p:nvGrpSpPr>
          <p:cNvPr id="7" name="Group 41"/>
          <p:cNvGrpSpPr>
            <a:grpSpLocks/>
          </p:cNvGrpSpPr>
          <p:nvPr/>
        </p:nvGrpSpPr>
        <p:grpSpPr bwMode="auto">
          <a:xfrm>
            <a:off x="4035425" y="1573213"/>
            <a:ext cx="2176463" cy="2236787"/>
            <a:chOff x="2541" y="991"/>
            <a:chExt cx="1371" cy="1409"/>
          </a:xfrm>
        </p:grpSpPr>
        <p:sp>
          <p:nvSpPr>
            <p:cNvPr id="18439" name="Rectangle 7"/>
            <p:cNvSpPr>
              <a:spLocks noChangeArrowheads="1"/>
            </p:cNvSpPr>
            <p:nvPr/>
          </p:nvSpPr>
          <p:spPr bwMode="auto">
            <a:xfrm>
              <a:off x="2879" y="2112"/>
              <a:ext cx="62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Ouch!</a:t>
              </a:r>
            </a:p>
          </p:txBody>
        </p:sp>
        <p:graphicFrame>
          <p:nvGraphicFramePr>
            <p:cNvPr id="18451" name="Object 19"/>
            <p:cNvGraphicFramePr>
              <a:graphicFrameLocks/>
            </p:cNvGraphicFramePr>
            <p:nvPr/>
          </p:nvGraphicFramePr>
          <p:xfrm>
            <a:off x="2541" y="991"/>
            <a:ext cx="1371" cy="1049"/>
          </p:xfrm>
          <a:graphic>
            <a:graphicData uri="http://schemas.openxmlformats.org/presentationml/2006/ole">
              <p:oleObj spid="_x0000_s3074" name="Clip" r:id="rId8" imgW="2176200" imgH="1665000" progId="">
                <p:embed/>
              </p:oleObj>
            </a:graphicData>
          </a:graphic>
        </p:graphicFrame>
      </p:grpSp>
      <p:grpSp>
        <p:nvGrpSpPr>
          <p:cNvPr id="8" name="Group 46"/>
          <p:cNvGrpSpPr>
            <a:grpSpLocks/>
          </p:cNvGrpSpPr>
          <p:nvPr/>
        </p:nvGrpSpPr>
        <p:grpSpPr bwMode="auto">
          <a:xfrm>
            <a:off x="3060700" y="4143375"/>
            <a:ext cx="2160588" cy="2181225"/>
            <a:chOff x="2000" y="2610"/>
            <a:chExt cx="1361" cy="1374"/>
          </a:xfrm>
        </p:grpSpPr>
        <p:grpSp>
          <p:nvGrpSpPr>
            <p:cNvPr id="9" name="Group 36"/>
            <p:cNvGrpSpPr>
              <a:grpSpLocks/>
            </p:cNvGrpSpPr>
            <p:nvPr/>
          </p:nvGrpSpPr>
          <p:grpSpPr bwMode="auto">
            <a:xfrm>
              <a:off x="2141" y="2710"/>
              <a:ext cx="181" cy="192"/>
              <a:chOff x="2141" y="2710"/>
              <a:chExt cx="181" cy="192"/>
            </a:xfrm>
          </p:grpSpPr>
          <p:sp>
            <p:nvSpPr>
              <p:cNvPr id="18466" name="Freeform 34"/>
              <p:cNvSpPr>
                <a:spLocks/>
              </p:cNvSpPr>
              <p:nvPr/>
            </p:nvSpPr>
            <p:spPr bwMode="auto">
              <a:xfrm>
                <a:off x="2141" y="2799"/>
                <a:ext cx="143" cy="103"/>
              </a:xfrm>
              <a:custGeom>
                <a:avLst/>
                <a:gdLst/>
                <a:ahLst/>
                <a:cxnLst>
                  <a:cxn ang="0">
                    <a:pos x="142" y="102"/>
                  </a:cxn>
                  <a:cxn ang="0">
                    <a:pos x="121" y="76"/>
                  </a:cxn>
                  <a:cxn ang="0">
                    <a:pos x="77" y="46"/>
                  </a:cxn>
                  <a:cxn ang="0">
                    <a:pos x="30" y="15"/>
                  </a:cxn>
                  <a:cxn ang="0">
                    <a:pos x="0" y="0"/>
                  </a:cxn>
                  <a:cxn ang="0">
                    <a:pos x="2" y="18"/>
                  </a:cxn>
                  <a:cxn ang="0">
                    <a:pos x="25" y="46"/>
                  </a:cxn>
                  <a:cxn ang="0">
                    <a:pos x="48" y="47"/>
                  </a:cxn>
                  <a:cxn ang="0">
                    <a:pos x="87" y="65"/>
                  </a:cxn>
                  <a:cxn ang="0">
                    <a:pos x="126" y="95"/>
                  </a:cxn>
                  <a:cxn ang="0">
                    <a:pos x="142" y="102"/>
                  </a:cxn>
                </a:cxnLst>
                <a:rect l="0" t="0" r="r" b="b"/>
                <a:pathLst>
                  <a:path w="143" h="103">
                    <a:moveTo>
                      <a:pt x="142" y="102"/>
                    </a:moveTo>
                    <a:lnTo>
                      <a:pt x="121" y="76"/>
                    </a:lnTo>
                    <a:lnTo>
                      <a:pt x="77" y="46"/>
                    </a:lnTo>
                    <a:lnTo>
                      <a:pt x="30" y="15"/>
                    </a:lnTo>
                    <a:lnTo>
                      <a:pt x="0" y="0"/>
                    </a:lnTo>
                    <a:lnTo>
                      <a:pt x="2" y="18"/>
                    </a:lnTo>
                    <a:lnTo>
                      <a:pt x="25" y="46"/>
                    </a:lnTo>
                    <a:lnTo>
                      <a:pt x="48" y="47"/>
                    </a:lnTo>
                    <a:lnTo>
                      <a:pt x="87" y="65"/>
                    </a:lnTo>
                    <a:lnTo>
                      <a:pt x="126" y="95"/>
                    </a:lnTo>
                    <a:lnTo>
                      <a:pt x="142" y="102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7" name="Freeform 35"/>
              <p:cNvSpPr>
                <a:spLocks/>
              </p:cNvSpPr>
              <p:nvPr/>
            </p:nvSpPr>
            <p:spPr bwMode="auto">
              <a:xfrm>
                <a:off x="2185" y="2710"/>
                <a:ext cx="137" cy="107"/>
              </a:xfrm>
              <a:custGeom>
                <a:avLst/>
                <a:gdLst/>
                <a:ahLst/>
                <a:cxnLst>
                  <a:cxn ang="0">
                    <a:pos x="121" y="98"/>
                  </a:cxn>
                  <a:cxn ang="0">
                    <a:pos x="82" y="68"/>
                  </a:cxn>
                  <a:cxn ang="0">
                    <a:pos x="46" y="44"/>
                  </a:cxn>
                  <a:cxn ang="0">
                    <a:pos x="22" y="38"/>
                  </a:cxn>
                  <a:cxn ang="0">
                    <a:pos x="0" y="15"/>
                  </a:cxn>
                  <a:cxn ang="0">
                    <a:pos x="2" y="0"/>
                  </a:cxn>
                  <a:cxn ang="0">
                    <a:pos x="34" y="20"/>
                  </a:cxn>
                  <a:cxn ang="0">
                    <a:pos x="136" y="92"/>
                  </a:cxn>
                  <a:cxn ang="0">
                    <a:pos x="132" y="106"/>
                  </a:cxn>
                  <a:cxn ang="0">
                    <a:pos x="121" y="98"/>
                  </a:cxn>
                </a:cxnLst>
                <a:rect l="0" t="0" r="r" b="b"/>
                <a:pathLst>
                  <a:path w="137" h="107">
                    <a:moveTo>
                      <a:pt x="121" y="98"/>
                    </a:moveTo>
                    <a:lnTo>
                      <a:pt x="82" y="68"/>
                    </a:lnTo>
                    <a:lnTo>
                      <a:pt x="46" y="44"/>
                    </a:lnTo>
                    <a:lnTo>
                      <a:pt x="22" y="38"/>
                    </a:lnTo>
                    <a:lnTo>
                      <a:pt x="0" y="15"/>
                    </a:lnTo>
                    <a:lnTo>
                      <a:pt x="2" y="0"/>
                    </a:lnTo>
                    <a:lnTo>
                      <a:pt x="34" y="20"/>
                    </a:lnTo>
                    <a:lnTo>
                      <a:pt x="136" y="92"/>
                    </a:lnTo>
                    <a:lnTo>
                      <a:pt x="132" y="106"/>
                    </a:lnTo>
                    <a:lnTo>
                      <a:pt x="121" y="98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10" name="Group 44"/>
            <p:cNvGrpSpPr>
              <a:grpSpLocks/>
            </p:cNvGrpSpPr>
            <p:nvPr/>
          </p:nvGrpSpPr>
          <p:grpSpPr bwMode="auto">
            <a:xfrm>
              <a:off x="2000" y="2610"/>
              <a:ext cx="1361" cy="1374"/>
              <a:chOff x="2000" y="2610"/>
              <a:chExt cx="1361" cy="1374"/>
            </a:xfrm>
          </p:grpSpPr>
          <p:grpSp>
            <p:nvGrpSpPr>
              <p:cNvPr id="11" name="Group 26"/>
              <p:cNvGrpSpPr>
                <a:grpSpLocks/>
              </p:cNvGrpSpPr>
              <p:nvPr/>
            </p:nvGrpSpPr>
            <p:grpSpPr bwMode="auto">
              <a:xfrm>
                <a:off x="2556" y="2610"/>
                <a:ext cx="805" cy="991"/>
                <a:chOff x="2556" y="2610"/>
                <a:chExt cx="805" cy="991"/>
              </a:xfrm>
            </p:grpSpPr>
            <p:sp>
              <p:nvSpPr>
                <p:cNvPr id="18452" name="Freeform 20"/>
                <p:cNvSpPr>
                  <a:spLocks/>
                </p:cNvSpPr>
                <p:nvPr/>
              </p:nvSpPr>
              <p:spPr bwMode="auto">
                <a:xfrm>
                  <a:off x="2755" y="2610"/>
                  <a:ext cx="273" cy="223"/>
                </a:xfrm>
                <a:custGeom>
                  <a:avLst/>
                  <a:gdLst/>
                  <a:ahLst/>
                  <a:cxnLst>
                    <a:cxn ang="0">
                      <a:pos x="82" y="139"/>
                    </a:cxn>
                    <a:cxn ang="0">
                      <a:pos x="67" y="108"/>
                    </a:cxn>
                    <a:cxn ang="0">
                      <a:pos x="54" y="73"/>
                    </a:cxn>
                    <a:cxn ang="0">
                      <a:pos x="57" y="40"/>
                    </a:cxn>
                    <a:cxn ang="0">
                      <a:pos x="67" y="14"/>
                    </a:cxn>
                    <a:cxn ang="0">
                      <a:pos x="94" y="4"/>
                    </a:cxn>
                    <a:cxn ang="0">
                      <a:pos x="136" y="0"/>
                    </a:cxn>
                    <a:cxn ang="0">
                      <a:pos x="185" y="25"/>
                    </a:cxn>
                    <a:cxn ang="0">
                      <a:pos x="221" y="63"/>
                    </a:cxn>
                    <a:cxn ang="0">
                      <a:pos x="245" y="96"/>
                    </a:cxn>
                    <a:cxn ang="0">
                      <a:pos x="263" y="144"/>
                    </a:cxn>
                    <a:cxn ang="0">
                      <a:pos x="272" y="186"/>
                    </a:cxn>
                    <a:cxn ang="0">
                      <a:pos x="250" y="211"/>
                    </a:cxn>
                    <a:cxn ang="0">
                      <a:pos x="225" y="222"/>
                    </a:cxn>
                    <a:cxn ang="0">
                      <a:pos x="190" y="220"/>
                    </a:cxn>
                    <a:cxn ang="0">
                      <a:pos x="147" y="192"/>
                    </a:cxn>
                    <a:cxn ang="0">
                      <a:pos x="113" y="171"/>
                    </a:cxn>
                    <a:cxn ang="0">
                      <a:pos x="99" y="156"/>
                    </a:cxn>
                    <a:cxn ang="0">
                      <a:pos x="16" y="189"/>
                    </a:cxn>
                    <a:cxn ang="0">
                      <a:pos x="0" y="181"/>
                    </a:cxn>
                    <a:cxn ang="0">
                      <a:pos x="8" y="166"/>
                    </a:cxn>
                    <a:cxn ang="0">
                      <a:pos x="82" y="139"/>
                    </a:cxn>
                  </a:cxnLst>
                  <a:rect l="0" t="0" r="r" b="b"/>
                  <a:pathLst>
                    <a:path w="273" h="223">
                      <a:moveTo>
                        <a:pt x="82" y="139"/>
                      </a:moveTo>
                      <a:lnTo>
                        <a:pt x="67" y="108"/>
                      </a:lnTo>
                      <a:lnTo>
                        <a:pt x="54" y="73"/>
                      </a:lnTo>
                      <a:lnTo>
                        <a:pt x="57" y="40"/>
                      </a:lnTo>
                      <a:lnTo>
                        <a:pt x="67" y="14"/>
                      </a:lnTo>
                      <a:lnTo>
                        <a:pt x="94" y="4"/>
                      </a:lnTo>
                      <a:lnTo>
                        <a:pt x="136" y="0"/>
                      </a:lnTo>
                      <a:lnTo>
                        <a:pt x="185" y="25"/>
                      </a:lnTo>
                      <a:lnTo>
                        <a:pt x="221" y="63"/>
                      </a:lnTo>
                      <a:lnTo>
                        <a:pt x="245" y="96"/>
                      </a:lnTo>
                      <a:lnTo>
                        <a:pt x="263" y="144"/>
                      </a:lnTo>
                      <a:lnTo>
                        <a:pt x="272" y="186"/>
                      </a:lnTo>
                      <a:lnTo>
                        <a:pt x="250" y="211"/>
                      </a:lnTo>
                      <a:lnTo>
                        <a:pt x="225" y="222"/>
                      </a:lnTo>
                      <a:lnTo>
                        <a:pt x="190" y="220"/>
                      </a:lnTo>
                      <a:lnTo>
                        <a:pt x="147" y="192"/>
                      </a:lnTo>
                      <a:lnTo>
                        <a:pt x="113" y="171"/>
                      </a:lnTo>
                      <a:lnTo>
                        <a:pt x="99" y="156"/>
                      </a:lnTo>
                      <a:lnTo>
                        <a:pt x="16" y="189"/>
                      </a:lnTo>
                      <a:lnTo>
                        <a:pt x="0" y="181"/>
                      </a:lnTo>
                      <a:lnTo>
                        <a:pt x="8" y="166"/>
                      </a:lnTo>
                      <a:lnTo>
                        <a:pt x="82" y="139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53" name="Freeform 21"/>
                <p:cNvSpPr>
                  <a:spLocks/>
                </p:cNvSpPr>
                <p:nvPr/>
              </p:nvSpPr>
              <p:spPr bwMode="auto">
                <a:xfrm>
                  <a:off x="2966" y="2834"/>
                  <a:ext cx="212" cy="414"/>
                </a:xfrm>
                <a:custGeom>
                  <a:avLst/>
                  <a:gdLst/>
                  <a:ahLst/>
                  <a:cxnLst>
                    <a:cxn ang="0">
                      <a:pos x="23" y="17"/>
                    </a:cxn>
                    <a:cxn ang="0">
                      <a:pos x="32" y="7"/>
                    </a:cxn>
                    <a:cxn ang="0">
                      <a:pos x="51" y="0"/>
                    </a:cxn>
                    <a:cxn ang="0">
                      <a:pos x="89" y="8"/>
                    </a:cxn>
                    <a:cxn ang="0">
                      <a:pos x="127" y="38"/>
                    </a:cxn>
                    <a:cxn ang="0">
                      <a:pos x="163" y="74"/>
                    </a:cxn>
                    <a:cxn ang="0">
                      <a:pos x="192" y="137"/>
                    </a:cxn>
                    <a:cxn ang="0">
                      <a:pos x="207" y="198"/>
                    </a:cxn>
                    <a:cxn ang="0">
                      <a:pos x="211" y="251"/>
                    </a:cxn>
                    <a:cxn ang="0">
                      <a:pos x="211" y="310"/>
                    </a:cxn>
                    <a:cxn ang="0">
                      <a:pos x="196" y="356"/>
                    </a:cxn>
                    <a:cxn ang="0">
                      <a:pos x="155" y="394"/>
                    </a:cxn>
                    <a:cxn ang="0">
                      <a:pos x="111" y="411"/>
                    </a:cxn>
                    <a:cxn ang="0">
                      <a:pos x="64" y="413"/>
                    </a:cxn>
                    <a:cxn ang="0">
                      <a:pos x="27" y="394"/>
                    </a:cxn>
                    <a:cxn ang="0">
                      <a:pos x="31" y="364"/>
                    </a:cxn>
                    <a:cxn ang="0">
                      <a:pos x="46" y="320"/>
                    </a:cxn>
                    <a:cxn ang="0">
                      <a:pos x="64" y="294"/>
                    </a:cxn>
                    <a:cxn ang="0">
                      <a:pos x="73" y="252"/>
                    </a:cxn>
                    <a:cxn ang="0">
                      <a:pos x="65" y="210"/>
                    </a:cxn>
                    <a:cxn ang="0">
                      <a:pos x="50" y="164"/>
                    </a:cxn>
                    <a:cxn ang="0">
                      <a:pos x="26" y="129"/>
                    </a:cxn>
                    <a:cxn ang="0">
                      <a:pos x="2" y="83"/>
                    </a:cxn>
                    <a:cxn ang="0">
                      <a:pos x="0" y="49"/>
                    </a:cxn>
                    <a:cxn ang="0">
                      <a:pos x="23" y="17"/>
                    </a:cxn>
                  </a:cxnLst>
                  <a:rect l="0" t="0" r="r" b="b"/>
                  <a:pathLst>
                    <a:path w="212" h="414">
                      <a:moveTo>
                        <a:pt x="23" y="17"/>
                      </a:moveTo>
                      <a:lnTo>
                        <a:pt x="32" y="7"/>
                      </a:lnTo>
                      <a:lnTo>
                        <a:pt x="51" y="0"/>
                      </a:lnTo>
                      <a:lnTo>
                        <a:pt x="89" y="8"/>
                      </a:lnTo>
                      <a:lnTo>
                        <a:pt x="127" y="38"/>
                      </a:lnTo>
                      <a:lnTo>
                        <a:pt x="163" y="74"/>
                      </a:lnTo>
                      <a:lnTo>
                        <a:pt x="192" y="137"/>
                      </a:lnTo>
                      <a:lnTo>
                        <a:pt x="207" y="198"/>
                      </a:lnTo>
                      <a:lnTo>
                        <a:pt x="211" y="251"/>
                      </a:lnTo>
                      <a:lnTo>
                        <a:pt x="211" y="310"/>
                      </a:lnTo>
                      <a:lnTo>
                        <a:pt x="196" y="356"/>
                      </a:lnTo>
                      <a:lnTo>
                        <a:pt x="155" y="394"/>
                      </a:lnTo>
                      <a:lnTo>
                        <a:pt x="111" y="411"/>
                      </a:lnTo>
                      <a:lnTo>
                        <a:pt x="64" y="413"/>
                      </a:lnTo>
                      <a:lnTo>
                        <a:pt x="27" y="394"/>
                      </a:lnTo>
                      <a:lnTo>
                        <a:pt x="31" y="364"/>
                      </a:lnTo>
                      <a:lnTo>
                        <a:pt x="46" y="320"/>
                      </a:lnTo>
                      <a:lnTo>
                        <a:pt x="64" y="294"/>
                      </a:lnTo>
                      <a:lnTo>
                        <a:pt x="73" y="252"/>
                      </a:lnTo>
                      <a:lnTo>
                        <a:pt x="65" y="210"/>
                      </a:lnTo>
                      <a:lnTo>
                        <a:pt x="50" y="164"/>
                      </a:lnTo>
                      <a:lnTo>
                        <a:pt x="26" y="129"/>
                      </a:lnTo>
                      <a:lnTo>
                        <a:pt x="2" y="83"/>
                      </a:lnTo>
                      <a:lnTo>
                        <a:pt x="0" y="49"/>
                      </a:lnTo>
                      <a:lnTo>
                        <a:pt x="23" y="17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54" name="Freeform 22"/>
                <p:cNvSpPr>
                  <a:spLocks/>
                </p:cNvSpPr>
                <p:nvPr/>
              </p:nvSpPr>
              <p:spPr bwMode="auto">
                <a:xfrm>
                  <a:off x="2641" y="3149"/>
                  <a:ext cx="431" cy="281"/>
                </a:xfrm>
                <a:custGeom>
                  <a:avLst/>
                  <a:gdLst/>
                  <a:ahLst/>
                  <a:cxnLst>
                    <a:cxn ang="0">
                      <a:pos x="387" y="15"/>
                    </a:cxn>
                    <a:cxn ang="0">
                      <a:pos x="409" y="15"/>
                    </a:cxn>
                    <a:cxn ang="0">
                      <a:pos x="426" y="29"/>
                    </a:cxn>
                    <a:cxn ang="0">
                      <a:pos x="430" y="52"/>
                    </a:cxn>
                    <a:cxn ang="0">
                      <a:pos x="426" y="64"/>
                    </a:cxn>
                    <a:cxn ang="0">
                      <a:pos x="413" y="88"/>
                    </a:cxn>
                    <a:cxn ang="0">
                      <a:pos x="382" y="104"/>
                    </a:cxn>
                    <a:cxn ang="0">
                      <a:pos x="347" y="110"/>
                    </a:cxn>
                    <a:cxn ang="0">
                      <a:pos x="281" y="93"/>
                    </a:cxn>
                    <a:cxn ang="0">
                      <a:pos x="203" y="65"/>
                    </a:cxn>
                    <a:cxn ang="0">
                      <a:pos x="150" y="39"/>
                    </a:cxn>
                    <a:cxn ang="0">
                      <a:pos x="129" y="34"/>
                    </a:cxn>
                    <a:cxn ang="0">
                      <a:pos x="132" y="48"/>
                    </a:cxn>
                    <a:cxn ang="0">
                      <a:pos x="168" y="110"/>
                    </a:cxn>
                    <a:cxn ang="0">
                      <a:pos x="198" y="164"/>
                    </a:cxn>
                    <a:cxn ang="0">
                      <a:pos x="212" y="201"/>
                    </a:cxn>
                    <a:cxn ang="0">
                      <a:pos x="217" y="240"/>
                    </a:cxn>
                    <a:cxn ang="0">
                      <a:pos x="217" y="258"/>
                    </a:cxn>
                    <a:cxn ang="0">
                      <a:pos x="212" y="272"/>
                    </a:cxn>
                    <a:cxn ang="0">
                      <a:pos x="199" y="280"/>
                    </a:cxn>
                    <a:cxn ang="0">
                      <a:pos x="173" y="280"/>
                    </a:cxn>
                    <a:cxn ang="0">
                      <a:pos x="143" y="258"/>
                    </a:cxn>
                    <a:cxn ang="0">
                      <a:pos x="105" y="243"/>
                    </a:cxn>
                    <a:cxn ang="0">
                      <a:pos x="57" y="232"/>
                    </a:cxn>
                    <a:cxn ang="0">
                      <a:pos x="21" y="219"/>
                    </a:cxn>
                    <a:cxn ang="0">
                      <a:pos x="0" y="220"/>
                    </a:cxn>
                    <a:cxn ang="0">
                      <a:pos x="0" y="201"/>
                    </a:cxn>
                    <a:cxn ang="0">
                      <a:pos x="21" y="169"/>
                    </a:cxn>
                    <a:cxn ang="0">
                      <a:pos x="53" y="153"/>
                    </a:cxn>
                    <a:cxn ang="0">
                      <a:pos x="81" y="163"/>
                    </a:cxn>
                    <a:cxn ang="0">
                      <a:pos x="109" y="184"/>
                    </a:cxn>
                    <a:cxn ang="0">
                      <a:pos x="143" y="209"/>
                    </a:cxn>
                    <a:cxn ang="0">
                      <a:pos x="152" y="223"/>
                    </a:cxn>
                    <a:cxn ang="0">
                      <a:pos x="173" y="247"/>
                    </a:cxn>
                    <a:cxn ang="0">
                      <a:pos x="189" y="240"/>
                    </a:cxn>
                    <a:cxn ang="0">
                      <a:pos x="188" y="203"/>
                    </a:cxn>
                    <a:cxn ang="0">
                      <a:pos x="168" y="168"/>
                    </a:cxn>
                    <a:cxn ang="0">
                      <a:pos x="144" y="130"/>
                    </a:cxn>
                    <a:cxn ang="0">
                      <a:pos x="129" y="98"/>
                    </a:cxn>
                    <a:cxn ang="0">
                      <a:pos x="93" y="41"/>
                    </a:cxn>
                    <a:cxn ang="0">
                      <a:pos x="94" y="18"/>
                    </a:cxn>
                    <a:cxn ang="0">
                      <a:pos x="119" y="1"/>
                    </a:cxn>
                    <a:cxn ang="0">
                      <a:pos x="159" y="0"/>
                    </a:cxn>
                    <a:cxn ang="0">
                      <a:pos x="193" y="18"/>
                    </a:cxn>
                    <a:cxn ang="0">
                      <a:pos x="277" y="40"/>
                    </a:cxn>
                    <a:cxn ang="0">
                      <a:pos x="314" y="43"/>
                    </a:cxn>
                    <a:cxn ang="0">
                      <a:pos x="338" y="36"/>
                    </a:cxn>
                    <a:cxn ang="0">
                      <a:pos x="366" y="23"/>
                    </a:cxn>
                    <a:cxn ang="0">
                      <a:pos x="387" y="15"/>
                    </a:cxn>
                  </a:cxnLst>
                  <a:rect l="0" t="0" r="r" b="b"/>
                  <a:pathLst>
                    <a:path w="431" h="281">
                      <a:moveTo>
                        <a:pt x="387" y="15"/>
                      </a:moveTo>
                      <a:lnTo>
                        <a:pt x="409" y="15"/>
                      </a:lnTo>
                      <a:lnTo>
                        <a:pt x="426" y="29"/>
                      </a:lnTo>
                      <a:lnTo>
                        <a:pt x="430" y="52"/>
                      </a:lnTo>
                      <a:lnTo>
                        <a:pt x="426" y="64"/>
                      </a:lnTo>
                      <a:lnTo>
                        <a:pt x="413" y="88"/>
                      </a:lnTo>
                      <a:lnTo>
                        <a:pt x="382" y="104"/>
                      </a:lnTo>
                      <a:lnTo>
                        <a:pt x="347" y="110"/>
                      </a:lnTo>
                      <a:lnTo>
                        <a:pt x="281" y="93"/>
                      </a:lnTo>
                      <a:lnTo>
                        <a:pt x="203" y="65"/>
                      </a:lnTo>
                      <a:lnTo>
                        <a:pt x="150" y="39"/>
                      </a:lnTo>
                      <a:lnTo>
                        <a:pt x="129" y="34"/>
                      </a:lnTo>
                      <a:lnTo>
                        <a:pt x="132" y="48"/>
                      </a:lnTo>
                      <a:lnTo>
                        <a:pt x="168" y="110"/>
                      </a:lnTo>
                      <a:lnTo>
                        <a:pt x="198" y="164"/>
                      </a:lnTo>
                      <a:lnTo>
                        <a:pt x="212" y="201"/>
                      </a:lnTo>
                      <a:lnTo>
                        <a:pt x="217" y="240"/>
                      </a:lnTo>
                      <a:lnTo>
                        <a:pt x="217" y="258"/>
                      </a:lnTo>
                      <a:lnTo>
                        <a:pt x="212" y="272"/>
                      </a:lnTo>
                      <a:lnTo>
                        <a:pt x="199" y="280"/>
                      </a:lnTo>
                      <a:lnTo>
                        <a:pt x="173" y="280"/>
                      </a:lnTo>
                      <a:lnTo>
                        <a:pt x="143" y="258"/>
                      </a:lnTo>
                      <a:lnTo>
                        <a:pt x="105" y="243"/>
                      </a:lnTo>
                      <a:lnTo>
                        <a:pt x="57" y="232"/>
                      </a:lnTo>
                      <a:lnTo>
                        <a:pt x="21" y="219"/>
                      </a:lnTo>
                      <a:lnTo>
                        <a:pt x="0" y="220"/>
                      </a:lnTo>
                      <a:lnTo>
                        <a:pt x="0" y="201"/>
                      </a:lnTo>
                      <a:lnTo>
                        <a:pt x="21" y="169"/>
                      </a:lnTo>
                      <a:lnTo>
                        <a:pt x="53" y="153"/>
                      </a:lnTo>
                      <a:lnTo>
                        <a:pt x="81" y="163"/>
                      </a:lnTo>
                      <a:lnTo>
                        <a:pt x="109" y="184"/>
                      </a:lnTo>
                      <a:lnTo>
                        <a:pt x="143" y="209"/>
                      </a:lnTo>
                      <a:lnTo>
                        <a:pt x="152" y="223"/>
                      </a:lnTo>
                      <a:lnTo>
                        <a:pt x="173" y="247"/>
                      </a:lnTo>
                      <a:lnTo>
                        <a:pt x="189" y="240"/>
                      </a:lnTo>
                      <a:lnTo>
                        <a:pt x="188" y="203"/>
                      </a:lnTo>
                      <a:lnTo>
                        <a:pt x="168" y="168"/>
                      </a:lnTo>
                      <a:lnTo>
                        <a:pt x="144" y="130"/>
                      </a:lnTo>
                      <a:lnTo>
                        <a:pt x="129" y="98"/>
                      </a:lnTo>
                      <a:lnTo>
                        <a:pt x="93" y="41"/>
                      </a:lnTo>
                      <a:lnTo>
                        <a:pt x="94" y="18"/>
                      </a:lnTo>
                      <a:lnTo>
                        <a:pt x="119" y="1"/>
                      </a:lnTo>
                      <a:lnTo>
                        <a:pt x="159" y="0"/>
                      </a:lnTo>
                      <a:lnTo>
                        <a:pt x="193" y="18"/>
                      </a:lnTo>
                      <a:lnTo>
                        <a:pt x="277" y="40"/>
                      </a:lnTo>
                      <a:lnTo>
                        <a:pt x="314" y="43"/>
                      </a:lnTo>
                      <a:lnTo>
                        <a:pt x="338" y="36"/>
                      </a:lnTo>
                      <a:lnTo>
                        <a:pt x="366" y="23"/>
                      </a:lnTo>
                      <a:lnTo>
                        <a:pt x="387" y="15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55" name="Freeform 23"/>
                <p:cNvSpPr>
                  <a:spLocks/>
                </p:cNvSpPr>
                <p:nvPr/>
              </p:nvSpPr>
              <p:spPr bwMode="auto">
                <a:xfrm>
                  <a:off x="3040" y="2839"/>
                  <a:ext cx="321" cy="182"/>
                </a:xfrm>
                <a:custGeom>
                  <a:avLst/>
                  <a:gdLst/>
                  <a:ahLst/>
                  <a:cxnLst>
                    <a:cxn ang="0">
                      <a:pos x="1" y="9"/>
                    </a:cxn>
                    <a:cxn ang="0">
                      <a:pos x="56" y="0"/>
                    </a:cxn>
                    <a:cxn ang="0">
                      <a:pos x="133" y="5"/>
                    </a:cxn>
                    <a:cxn ang="0">
                      <a:pos x="235" y="18"/>
                    </a:cxn>
                    <a:cxn ang="0">
                      <a:pos x="296" y="50"/>
                    </a:cxn>
                    <a:cxn ang="0">
                      <a:pos x="320" y="73"/>
                    </a:cxn>
                    <a:cxn ang="0">
                      <a:pos x="320" y="92"/>
                    </a:cxn>
                    <a:cxn ang="0">
                      <a:pos x="302" y="106"/>
                    </a:cxn>
                    <a:cxn ang="0">
                      <a:pos x="269" y="136"/>
                    </a:cxn>
                    <a:cxn ang="0">
                      <a:pos x="216" y="172"/>
                    </a:cxn>
                    <a:cxn ang="0">
                      <a:pos x="183" y="181"/>
                    </a:cxn>
                    <a:cxn ang="0">
                      <a:pos x="147" y="181"/>
                    </a:cxn>
                    <a:cxn ang="0">
                      <a:pos x="141" y="165"/>
                    </a:cxn>
                    <a:cxn ang="0">
                      <a:pos x="152" y="143"/>
                    </a:cxn>
                    <a:cxn ang="0">
                      <a:pos x="175" y="132"/>
                    </a:cxn>
                    <a:cxn ang="0">
                      <a:pos x="190" y="136"/>
                    </a:cxn>
                    <a:cxn ang="0">
                      <a:pos x="192" y="151"/>
                    </a:cxn>
                    <a:cxn ang="0">
                      <a:pos x="216" y="153"/>
                    </a:cxn>
                    <a:cxn ang="0">
                      <a:pos x="255" y="126"/>
                    </a:cxn>
                    <a:cxn ang="0">
                      <a:pos x="283" y="96"/>
                    </a:cxn>
                    <a:cxn ang="0">
                      <a:pos x="283" y="77"/>
                    </a:cxn>
                    <a:cxn ang="0">
                      <a:pos x="273" y="67"/>
                    </a:cxn>
                    <a:cxn ang="0">
                      <a:pos x="230" y="50"/>
                    </a:cxn>
                    <a:cxn ang="0">
                      <a:pos x="152" y="37"/>
                    </a:cxn>
                    <a:cxn ang="0">
                      <a:pos x="103" y="37"/>
                    </a:cxn>
                    <a:cxn ang="0">
                      <a:pos x="76" y="39"/>
                    </a:cxn>
                    <a:cxn ang="0">
                      <a:pos x="37" y="47"/>
                    </a:cxn>
                    <a:cxn ang="0">
                      <a:pos x="6" y="47"/>
                    </a:cxn>
                    <a:cxn ang="0">
                      <a:pos x="0" y="29"/>
                    </a:cxn>
                    <a:cxn ang="0">
                      <a:pos x="1" y="9"/>
                    </a:cxn>
                  </a:cxnLst>
                  <a:rect l="0" t="0" r="r" b="b"/>
                  <a:pathLst>
                    <a:path w="321" h="182">
                      <a:moveTo>
                        <a:pt x="1" y="9"/>
                      </a:moveTo>
                      <a:lnTo>
                        <a:pt x="56" y="0"/>
                      </a:lnTo>
                      <a:lnTo>
                        <a:pt x="133" y="5"/>
                      </a:lnTo>
                      <a:lnTo>
                        <a:pt x="235" y="18"/>
                      </a:lnTo>
                      <a:lnTo>
                        <a:pt x="296" y="50"/>
                      </a:lnTo>
                      <a:lnTo>
                        <a:pt x="320" y="73"/>
                      </a:lnTo>
                      <a:lnTo>
                        <a:pt x="320" y="92"/>
                      </a:lnTo>
                      <a:lnTo>
                        <a:pt x="302" y="106"/>
                      </a:lnTo>
                      <a:lnTo>
                        <a:pt x="269" y="136"/>
                      </a:lnTo>
                      <a:lnTo>
                        <a:pt x="216" y="172"/>
                      </a:lnTo>
                      <a:lnTo>
                        <a:pt x="183" y="181"/>
                      </a:lnTo>
                      <a:lnTo>
                        <a:pt x="147" y="181"/>
                      </a:lnTo>
                      <a:lnTo>
                        <a:pt x="141" y="165"/>
                      </a:lnTo>
                      <a:lnTo>
                        <a:pt x="152" y="143"/>
                      </a:lnTo>
                      <a:lnTo>
                        <a:pt x="175" y="132"/>
                      </a:lnTo>
                      <a:lnTo>
                        <a:pt x="190" y="136"/>
                      </a:lnTo>
                      <a:lnTo>
                        <a:pt x="192" y="151"/>
                      </a:lnTo>
                      <a:lnTo>
                        <a:pt x="216" y="153"/>
                      </a:lnTo>
                      <a:lnTo>
                        <a:pt x="255" y="126"/>
                      </a:lnTo>
                      <a:lnTo>
                        <a:pt x="283" y="96"/>
                      </a:lnTo>
                      <a:lnTo>
                        <a:pt x="283" y="77"/>
                      </a:lnTo>
                      <a:lnTo>
                        <a:pt x="273" y="67"/>
                      </a:lnTo>
                      <a:lnTo>
                        <a:pt x="230" y="50"/>
                      </a:lnTo>
                      <a:lnTo>
                        <a:pt x="152" y="37"/>
                      </a:lnTo>
                      <a:lnTo>
                        <a:pt x="103" y="37"/>
                      </a:lnTo>
                      <a:lnTo>
                        <a:pt x="76" y="39"/>
                      </a:lnTo>
                      <a:lnTo>
                        <a:pt x="37" y="47"/>
                      </a:lnTo>
                      <a:lnTo>
                        <a:pt x="6" y="47"/>
                      </a:lnTo>
                      <a:lnTo>
                        <a:pt x="0" y="29"/>
                      </a:lnTo>
                      <a:lnTo>
                        <a:pt x="1" y="9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56" name="Freeform 24"/>
                <p:cNvSpPr>
                  <a:spLocks/>
                </p:cNvSpPr>
                <p:nvPr/>
              </p:nvSpPr>
              <p:spPr bwMode="auto">
                <a:xfrm>
                  <a:off x="2970" y="3134"/>
                  <a:ext cx="213" cy="467"/>
                </a:xfrm>
                <a:custGeom>
                  <a:avLst/>
                  <a:gdLst/>
                  <a:ahLst/>
                  <a:cxnLst>
                    <a:cxn ang="0">
                      <a:pos x="123" y="147"/>
                    </a:cxn>
                    <a:cxn ang="0">
                      <a:pos x="116" y="101"/>
                    </a:cxn>
                    <a:cxn ang="0">
                      <a:pos x="104" y="67"/>
                    </a:cxn>
                    <a:cxn ang="0">
                      <a:pos x="104" y="12"/>
                    </a:cxn>
                    <a:cxn ang="0">
                      <a:pos x="127" y="0"/>
                    </a:cxn>
                    <a:cxn ang="0">
                      <a:pos x="151" y="1"/>
                    </a:cxn>
                    <a:cxn ang="0">
                      <a:pos x="174" y="17"/>
                    </a:cxn>
                    <a:cxn ang="0">
                      <a:pos x="179" y="49"/>
                    </a:cxn>
                    <a:cxn ang="0">
                      <a:pos x="173" y="113"/>
                    </a:cxn>
                    <a:cxn ang="0">
                      <a:pos x="155" y="189"/>
                    </a:cxn>
                    <a:cxn ang="0">
                      <a:pos x="149" y="227"/>
                    </a:cxn>
                    <a:cxn ang="0">
                      <a:pos x="149" y="264"/>
                    </a:cxn>
                    <a:cxn ang="0">
                      <a:pos x="159" y="307"/>
                    </a:cxn>
                    <a:cxn ang="0">
                      <a:pos x="179" y="357"/>
                    </a:cxn>
                    <a:cxn ang="0">
                      <a:pos x="193" y="385"/>
                    </a:cxn>
                    <a:cxn ang="0">
                      <a:pos x="205" y="408"/>
                    </a:cxn>
                    <a:cxn ang="0">
                      <a:pos x="212" y="432"/>
                    </a:cxn>
                    <a:cxn ang="0">
                      <a:pos x="207" y="449"/>
                    </a:cxn>
                    <a:cxn ang="0">
                      <a:pos x="191" y="453"/>
                    </a:cxn>
                    <a:cxn ang="0">
                      <a:pos x="168" y="453"/>
                    </a:cxn>
                    <a:cxn ang="0">
                      <a:pos x="126" y="444"/>
                    </a:cxn>
                    <a:cxn ang="0">
                      <a:pos x="89" y="453"/>
                    </a:cxn>
                    <a:cxn ang="0">
                      <a:pos x="52" y="466"/>
                    </a:cxn>
                    <a:cxn ang="0">
                      <a:pos x="32" y="466"/>
                    </a:cxn>
                    <a:cxn ang="0">
                      <a:pos x="13" y="453"/>
                    </a:cxn>
                    <a:cxn ang="0">
                      <a:pos x="0" y="436"/>
                    </a:cxn>
                    <a:cxn ang="0">
                      <a:pos x="34" y="425"/>
                    </a:cxn>
                    <a:cxn ang="0">
                      <a:pos x="89" y="419"/>
                    </a:cxn>
                    <a:cxn ang="0">
                      <a:pos x="146" y="423"/>
                    </a:cxn>
                    <a:cxn ang="0">
                      <a:pos x="168" y="433"/>
                    </a:cxn>
                    <a:cxn ang="0">
                      <a:pos x="179" y="421"/>
                    </a:cxn>
                    <a:cxn ang="0">
                      <a:pos x="173" y="403"/>
                    </a:cxn>
                    <a:cxn ang="0">
                      <a:pos x="151" y="348"/>
                    </a:cxn>
                    <a:cxn ang="0">
                      <a:pos x="131" y="301"/>
                    </a:cxn>
                    <a:cxn ang="0">
                      <a:pos x="121" y="260"/>
                    </a:cxn>
                    <a:cxn ang="0">
                      <a:pos x="118" y="226"/>
                    </a:cxn>
                    <a:cxn ang="0">
                      <a:pos x="121" y="193"/>
                    </a:cxn>
                    <a:cxn ang="0">
                      <a:pos x="121" y="173"/>
                    </a:cxn>
                    <a:cxn ang="0">
                      <a:pos x="123" y="147"/>
                    </a:cxn>
                  </a:cxnLst>
                  <a:rect l="0" t="0" r="r" b="b"/>
                  <a:pathLst>
                    <a:path w="213" h="467">
                      <a:moveTo>
                        <a:pt x="123" y="147"/>
                      </a:moveTo>
                      <a:lnTo>
                        <a:pt x="116" y="101"/>
                      </a:lnTo>
                      <a:lnTo>
                        <a:pt x="104" y="67"/>
                      </a:lnTo>
                      <a:lnTo>
                        <a:pt x="104" y="12"/>
                      </a:lnTo>
                      <a:lnTo>
                        <a:pt x="127" y="0"/>
                      </a:lnTo>
                      <a:lnTo>
                        <a:pt x="151" y="1"/>
                      </a:lnTo>
                      <a:lnTo>
                        <a:pt x="174" y="17"/>
                      </a:lnTo>
                      <a:lnTo>
                        <a:pt x="179" y="49"/>
                      </a:lnTo>
                      <a:lnTo>
                        <a:pt x="173" y="113"/>
                      </a:lnTo>
                      <a:lnTo>
                        <a:pt x="155" y="189"/>
                      </a:lnTo>
                      <a:lnTo>
                        <a:pt x="149" y="227"/>
                      </a:lnTo>
                      <a:lnTo>
                        <a:pt x="149" y="264"/>
                      </a:lnTo>
                      <a:lnTo>
                        <a:pt x="159" y="307"/>
                      </a:lnTo>
                      <a:lnTo>
                        <a:pt x="179" y="357"/>
                      </a:lnTo>
                      <a:lnTo>
                        <a:pt x="193" y="385"/>
                      </a:lnTo>
                      <a:lnTo>
                        <a:pt x="205" y="408"/>
                      </a:lnTo>
                      <a:lnTo>
                        <a:pt x="212" y="432"/>
                      </a:lnTo>
                      <a:lnTo>
                        <a:pt x="207" y="449"/>
                      </a:lnTo>
                      <a:lnTo>
                        <a:pt x="191" y="453"/>
                      </a:lnTo>
                      <a:lnTo>
                        <a:pt x="168" y="453"/>
                      </a:lnTo>
                      <a:lnTo>
                        <a:pt x="126" y="444"/>
                      </a:lnTo>
                      <a:lnTo>
                        <a:pt x="89" y="453"/>
                      </a:lnTo>
                      <a:lnTo>
                        <a:pt x="52" y="466"/>
                      </a:lnTo>
                      <a:lnTo>
                        <a:pt x="32" y="466"/>
                      </a:lnTo>
                      <a:lnTo>
                        <a:pt x="13" y="453"/>
                      </a:lnTo>
                      <a:lnTo>
                        <a:pt x="0" y="436"/>
                      </a:lnTo>
                      <a:lnTo>
                        <a:pt x="34" y="425"/>
                      </a:lnTo>
                      <a:lnTo>
                        <a:pt x="89" y="419"/>
                      </a:lnTo>
                      <a:lnTo>
                        <a:pt x="146" y="423"/>
                      </a:lnTo>
                      <a:lnTo>
                        <a:pt x="168" y="433"/>
                      </a:lnTo>
                      <a:lnTo>
                        <a:pt x="179" y="421"/>
                      </a:lnTo>
                      <a:lnTo>
                        <a:pt x="173" y="403"/>
                      </a:lnTo>
                      <a:lnTo>
                        <a:pt x="151" y="348"/>
                      </a:lnTo>
                      <a:lnTo>
                        <a:pt x="131" y="301"/>
                      </a:lnTo>
                      <a:lnTo>
                        <a:pt x="121" y="260"/>
                      </a:lnTo>
                      <a:lnTo>
                        <a:pt x="118" y="226"/>
                      </a:lnTo>
                      <a:lnTo>
                        <a:pt x="121" y="193"/>
                      </a:lnTo>
                      <a:lnTo>
                        <a:pt x="121" y="173"/>
                      </a:lnTo>
                      <a:lnTo>
                        <a:pt x="123" y="147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57" name="Freeform 25"/>
                <p:cNvSpPr>
                  <a:spLocks/>
                </p:cNvSpPr>
                <p:nvPr/>
              </p:nvSpPr>
              <p:spPr bwMode="auto">
                <a:xfrm>
                  <a:off x="2556" y="2690"/>
                  <a:ext cx="455" cy="279"/>
                </a:xfrm>
                <a:custGeom>
                  <a:avLst/>
                  <a:gdLst/>
                  <a:ahLst/>
                  <a:cxnLst>
                    <a:cxn ang="0">
                      <a:pos x="386" y="226"/>
                    </a:cxn>
                    <a:cxn ang="0">
                      <a:pos x="404" y="213"/>
                    </a:cxn>
                    <a:cxn ang="0">
                      <a:pos x="436" y="202"/>
                    </a:cxn>
                    <a:cxn ang="0">
                      <a:pos x="452" y="212"/>
                    </a:cxn>
                    <a:cxn ang="0">
                      <a:pos x="454" y="237"/>
                    </a:cxn>
                    <a:cxn ang="0">
                      <a:pos x="433" y="254"/>
                    </a:cxn>
                    <a:cxn ang="0">
                      <a:pos x="404" y="262"/>
                    </a:cxn>
                    <a:cxn ang="0">
                      <a:pos x="346" y="273"/>
                    </a:cxn>
                    <a:cxn ang="0">
                      <a:pos x="291" y="278"/>
                    </a:cxn>
                    <a:cxn ang="0">
                      <a:pos x="237" y="272"/>
                    </a:cxn>
                    <a:cxn ang="0">
                      <a:pos x="180" y="228"/>
                    </a:cxn>
                    <a:cxn ang="0">
                      <a:pos x="142" y="164"/>
                    </a:cxn>
                    <a:cxn ang="0">
                      <a:pos x="109" y="103"/>
                    </a:cxn>
                    <a:cxn ang="0">
                      <a:pos x="85" y="74"/>
                    </a:cxn>
                    <a:cxn ang="0">
                      <a:pos x="53" y="79"/>
                    </a:cxn>
                    <a:cxn ang="0">
                      <a:pos x="16" y="93"/>
                    </a:cxn>
                    <a:cxn ang="0">
                      <a:pos x="6" y="84"/>
                    </a:cxn>
                    <a:cxn ang="0">
                      <a:pos x="45" y="68"/>
                    </a:cxn>
                    <a:cxn ang="0">
                      <a:pos x="43" y="60"/>
                    </a:cxn>
                    <a:cxn ang="0">
                      <a:pos x="0" y="45"/>
                    </a:cxn>
                    <a:cxn ang="0">
                      <a:pos x="10" y="38"/>
                    </a:cxn>
                    <a:cxn ang="0">
                      <a:pos x="32" y="41"/>
                    </a:cxn>
                    <a:cxn ang="0">
                      <a:pos x="56" y="49"/>
                    </a:cxn>
                    <a:cxn ang="0">
                      <a:pos x="59" y="45"/>
                    </a:cxn>
                    <a:cxn ang="0">
                      <a:pos x="43" y="3"/>
                    </a:cxn>
                    <a:cxn ang="0">
                      <a:pos x="51" y="0"/>
                    </a:cxn>
                    <a:cxn ang="0">
                      <a:pos x="54" y="0"/>
                    </a:cxn>
                    <a:cxn ang="0">
                      <a:pos x="72" y="39"/>
                    </a:cxn>
                    <a:cxn ang="0">
                      <a:pos x="80" y="41"/>
                    </a:cxn>
                    <a:cxn ang="0">
                      <a:pos x="93" y="3"/>
                    </a:cxn>
                    <a:cxn ang="0">
                      <a:pos x="96" y="1"/>
                    </a:cxn>
                    <a:cxn ang="0">
                      <a:pos x="104" y="11"/>
                    </a:cxn>
                    <a:cxn ang="0">
                      <a:pos x="93" y="42"/>
                    </a:cxn>
                    <a:cxn ang="0">
                      <a:pos x="101" y="64"/>
                    </a:cxn>
                    <a:cxn ang="0">
                      <a:pos x="123" y="96"/>
                    </a:cxn>
                    <a:cxn ang="0">
                      <a:pos x="146" y="142"/>
                    </a:cxn>
                    <a:cxn ang="0">
                      <a:pos x="180" y="199"/>
                    </a:cxn>
                    <a:cxn ang="0">
                      <a:pos x="218" y="228"/>
                    </a:cxn>
                    <a:cxn ang="0">
                      <a:pos x="252" y="242"/>
                    </a:cxn>
                    <a:cxn ang="0">
                      <a:pos x="305" y="243"/>
                    </a:cxn>
                    <a:cxn ang="0">
                      <a:pos x="355" y="234"/>
                    </a:cxn>
                    <a:cxn ang="0">
                      <a:pos x="397" y="223"/>
                    </a:cxn>
                    <a:cxn ang="0">
                      <a:pos x="400" y="218"/>
                    </a:cxn>
                    <a:cxn ang="0">
                      <a:pos x="386" y="226"/>
                    </a:cxn>
                  </a:cxnLst>
                  <a:rect l="0" t="0" r="r" b="b"/>
                  <a:pathLst>
                    <a:path w="455" h="279">
                      <a:moveTo>
                        <a:pt x="386" y="226"/>
                      </a:moveTo>
                      <a:lnTo>
                        <a:pt x="404" y="213"/>
                      </a:lnTo>
                      <a:lnTo>
                        <a:pt x="436" y="202"/>
                      </a:lnTo>
                      <a:lnTo>
                        <a:pt x="452" y="212"/>
                      </a:lnTo>
                      <a:lnTo>
                        <a:pt x="454" y="237"/>
                      </a:lnTo>
                      <a:lnTo>
                        <a:pt x="433" y="254"/>
                      </a:lnTo>
                      <a:lnTo>
                        <a:pt x="404" y="262"/>
                      </a:lnTo>
                      <a:lnTo>
                        <a:pt x="346" y="273"/>
                      </a:lnTo>
                      <a:lnTo>
                        <a:pt x="291" y="278"/>
                      </a:lnTo>
                      <a:lnTo>
                        <a:pt x="237" y="272"/>
                      </a:lnTo>
                      <a:lnTo>
                        <a:pt x="180" y="228"/>
                      </a:lnTo>
                      <a:lnTo>
                        <a:pt x="142" y="164"/>
                      </a:lnTo>
                      <a:lnTo>
                        <a:pt x="109" y="103"/>
                      </a:lnTo>
                      <a:lnTo>
                        <a:pt x="85" y="74"/>
                      </a:lnTo>
                      <a:lnTo>
                        <a:pt x="53" y="79"/>
                      </a:lnTo>
                      <a:lnTo>
                        <a:pt x="16" y="93"/>
                      </a:lnTo>
                      <a:lnTo>
                        <a:pt x="6" y="84"/>
                      </a:lnTo>
                      <a:lnTo>
                        <a:pt x="45" y="68"/>
                      </a:lnTo>
                      <a:lnTo>
                        <a:pt x="43" y="60"/>
                      </a:lnTo>
                      <a:lnTo>
                        <a:pt x="0" y="45"/>
                      </a:lnTo>
                      <a:lnTo>
                        <a:pt x="10" y="38"/>
                      </a:lnTo>
                      <a:lnTo>
                        <a:pt x="32" y="41"/>
                      </a:lnTo>
                      <a:lnTo>
                        <a:pt x="56" y="49"/>
                      </a:lnTo>
                      <a:lnTo>
                        <a:pt x="59" y="45"/>
                      </a:lnTo>
                      <a:lnTo>
                        <a:pt x="43" y="3"/>
                      </a:lnTo>
                      <a:lnTo>
                        <a:pt x="51" y="0"/>
                      </a:lnTo>
                      <a:lnTo>
                        <a:pt x="54" y="0"/>
                      </a:lnTo>
                      <a:lnTo>
                        <a:pt x="72" y="39"/>
                      </a:lnTo>
                      <a:lnTo>
                        <a:pt x="80" y="41"/>
                      </a:lnTo>
                      <a:lnTo>
                        <a:pt x="93" y="3"/>
                      </a:lnTo>
                      <a:lnTo>
                        <a:pt x="96" y="1"/>
                      </a:lnTo>
                      <a:lnTo>
                        <a:pt x="104" y="11"/>
                      </a:lnTo>
                      <a:lnTo>
                        <a:pt x="93" y="42"/>
                      </a:lnTo>
                      <a:lnTo>
                        <a:pt x="101" y="64"/>
                      </a:lnTo>
                      <a:lnTo>
                        <a:pt x="123" y="96"/>
                      </a:lnTo>
                      <a:lnTo>
                        <a:pt x="146" y="142"/>
                      </a:lnTo>
                      <a:lnTo>
                        <a:pt x="180" y="199"/>
                      </a:lnTo>
                      <a:lnTo>
                        <a:pt x="218" y="228"/>
                      </a:lnTo>
                      <a:lnTo>
                        <a:pt x="252" y="242"/>
                      </a:lnTo>
                      <a:lnTo>
                        <a:pt x="305" y="243"/>
                      </a:lnTo>
                      <a:lnTo>
                        <a:pt x="355" y="234"/>
                      </a:lnTo>
                      <a:lnTo>
                        <a:pt x="397" y="223"/>
                      </a:lnTo>
                      <a:lnTo>
                        <a:pt x="400" y="218"/>
                      </a:lnTo>
                      <a:lnTo>
                        <a:pt x="386" y="226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2" name="Group 33"/>
              <p:cNvGrpSpPr>
                <a:grpSpLocks/>
              </p:cNvGrpSpPr>
              <p:nvPr/>
            </p:nvGrpSpPr>
            <p:grpSpPr bwMode="auto">
              <a:xfrm>
                <a:off x="2000" y="2792"/>
                <a:ext cx="737" cy="905"/>
                <a:chOff x="2000" y="2792"/>
                <a:chExt cx="737" cy="905"/>
              </a:xfrm>
            </p:grpSpPr>
            <p:sp>
              <p:nvSpPr>
                <p:cNvPr id="18459" name="Freeform 27"/>
                <p:cNvSpPr>
                  <a:spLocks/>
                </p:cNvSpPr>
                <p:nvPr/>
              </p:nvSpPr>
              <p:spPr bwMode="auto">
                <a:xfrm>
                  <a:off x="2000" y="2905"/>
                  <a:ext cx="267" cy="204"/>
                </a:xfrm>
                <a:custGeom>
                  <a:avLst/>
                  <a:gdLst/>
                  <a:ahLst/>
                  <a:cxnLst>
                    <a:cxn ang="0">
                      <a:pos x="85" y="0"/>
                    </a:cxn>
                    <a:cxn ang="0">
                      <a:pos x="57" y="3"/>
                    </a:cxn>
                    <a:cxn ang="0">
                      <a:pos x="34" y="9"/>
                    </a:cxn>
                    <a:cxn ang="0">
                      <a:pos x="14" y="21"/>
                    </a:cxn>
                    <a:cxn ang="0">
                      <a:pos x="3" y="35"/>
                    </a:cxn>
                    <a:cxn ang="0">
                      <a:pos x="0" y="58"/>
                    </a:cxn>
                    <a:cxn ang="0">
                      <a:pos x="16" y="86"/>
                    </a:cxn>
                    <a:cxn ang="0">
                      <a:pos x="41" y="105"/>
                    </a:cxn>
                    <a:cxn ang="0">
                      <a:pos x="64" y="118"/>
                    </a:cxn>
                    <a:cxn ang="0">
                      <a:pos x="101" y="128"/>
                    </a:cxn>
                    <a:cxn ang="0">
                      <a:pos x="111" y="143"/>
                    </a:cxn>
                    <a:cxn ang="0">
                      <a:pos x="107" y="194"/>
                    </a:cxn>
                    <a:cxn ang="0">
                      <a:pos x="124" y="203"/>
                    </a:cxn>
                    <a:cxn ang="0">
                      <a:pos x="133" y="140"/>
                    </a:cxn>
                    <a:cxn ang="0">
                      <a:pos x="162" y="144"/>
                    </a:cxn>
                    <a:cxn ang="0">
                      <a:pos x="199" y="143"/>
                    </a:cxn>
                    <a:cxn ang="0">
                      <a:pos x="229" y="142"/>
                    </a:cxn>
                    <a:cxn ang="0">
                      <a:pos x="253" y="133"/>
                    </a:cxn>
                    <a:cxn ang="0">
                      <a:pos x="266" y="115"/>
                    </a:cxn>
                    <a:cxn ang="0">
                      <a:pos x="259" y="92"/>
                    </a:cxn>
                    <a:cxn ang="0">
                      <a:pos x="235" y="56"/>
                    </a:cxn>
                    <a:cxn ang="0">
                      <a:pos x="201" y="31"/>
                    </a:cxn>
                    <a:cxn ang="0">
                      <a:pos x="159" y="13"/>
                    </a:cxn>
                    <a:cxn ang="0">
                      <a:pos x="122" y="3"/>
                    </a:cxn>
                    <a:cxn ang="0">
                      <a:pos x="103" y="0"/>
                    </a:cxn>
                    <a:cxn ang="0">
                      <a:pos x="85" y="0"/>
                    </a:cxn>
                  </a:cxnLst>
                  <a:rect l="0" t="0" r="r" b="b"/>
                  <a:pathLst>
                    <a:path w="267" h="204">
                      <a:moveTo>
                        <a:pt x="85" y="0"/>
                      </a:moveTo>
                      <a:lnTo>
                        <a:pt x="57" y="3"/>
                      </a:lnTo>
                      <a:lnTo>
                        <a:pt x="34" y="9"/>
                      </a:lnTo>
                      <a:lnTo>
                        <a:pt x="14" y="21"/>
                      </a:lnTo>
                      <a:lnTo>
                        <a:pt x="3" y="35"/>
                      </a:lnTo>
                      <a:lnTo>
                        <a:pt x="0" y="58"/>
                      </a:lnTo>
                      <a:lnTo>
                        <a:pt x="16" y="86"/>
                      </a:lnTo>
                      <a:lnTo>
                        <a:pt x="41" y="105"/>
                      </a:lnTo>
                      <a:lnTo>
                        <a:pt x="64" y="118"/>
                      </a:lnTo>
                      <a:lnTo>
                        <a:pt x="101" y="128"/>
                      </a:lnTo>
                      <a:lnTo>
                        <a:pt x="111" y="143"/>
                      </a:lnTo>
                      <a:lnTo>
                        <a:pt x="107" y="194"/>
                      </a:lnTo>
                      <a:lnTo>
                        <a:pt x="124" y="203"/>
                      </a:lnTo>
                      <a:lnTo>
                        <a:pt x="133" y="140"/>
                      </a:lnTo>
                      <a:lnTo>
                        <a:pt x="162" y="144"/>
                      </a:lnTo>
                      <a:lnTo>
                        <a:pt x="199" y="143"/>
                      </a:lnTo>
                      <a:lnTo>
                        <a:pt x="229" y="142"/>
                      </a:lnTo>
                      <a:lnTo>
                        <a:pt x="253" y="133"/>
                      </a:lnTo>
                      <a:lnTo>
                        <a:pt x="266" y="115"/>
                      </a:lnTo>
                      <a:lnTo>
                        <a:pt x="259" y="92"/>
                      </a:lnTo>
                      <a:lnTo>
                        <a:pt x="235" y="56"/>
                      </a:lnTo>
                      <a:lnTo>
                        <a:pt x="201" y="31"/>
                      </a:lnTo>
                      <a:lnTo>
                        <a:pt x="159" y="13"/>
                      </a:lnTo>
                      <a:lnTo>
                        <a:pt x="122" y="3"/>
                      </a:lnTo>
                      <a:lnTo>
                        <a:pt x="103" y="0"/>
                      </a:lnTo>
                      <a:lnTo>
                        <a:pt x="85" y="0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60" name="Freeform 28"/>
                <p:cNvSpPr>
                  <a:spLocks/>
                </p:cNvSpPr>
                <p:nvPr/>
              </p:nvSpPr>
              <p:spPr bwMode="auto">
                <a:xfrm>
                  <a:off x="2295" y="2792"/>
                  <a:ext cx="360" cy="235"/>
                </a:xfrm>
                <a:custGeom>
                  <a:avLst/>
                  <a:gdLst/>
                  <a:ahLst/>
                  <a:cxnLst>
                    <a:cxn ang="0">
                      <a:pos x="34" y="172"/>
                    </a:cxn>
                    <a:cxn ang="0">
                      <a:pos x="15" y="185"/>
                    </a:cxn>
                    <a:cxn ang="0">
                      <a:pos x="0" y="201"/>
                    </a:cxn>
                    <a:cxn ang="0">
                      <a:pos x="10" y="220"/>
                    </a:cxn>
                    <a:cxn ang="0">
                      <a:pos x="35" y="225"/>
                    </a:cxn>
                    <a:cxn ang="0">
                      <a:pos x="65" y="211"/>
                    </a:cxn>
                    <a:cxn ang="0">
                      <a:pos x="88" y="188"/>
                    </a:cxn>
                    <a:cxn ang="0">
                      <a:pos x="130" y="139"/>
                    </a:cxn>
                    <a:cxn ang="0">
                      <a:pos x="157" y="102"/>
                    </a:cxn>
                    <a:cxn ang="0">
                      <a:pos x="178" y="72"/>
                    </a:cxn>
                    <a:cxn ang="0">
                      <a:pos x="198" y="46"/>
                    </a:cxn>
                    <a:cxn ang="0">
                      <a:pos x="205" y="34"/>
                    </a:cxn>
                    <a:cxn ang="0">
                      <a:pos x="217" y="34"/>
                    </a:cxn>
                    <a:cxn ang="0">
                      <a:pos x="227" y="54"/>
                    </a:cxn>
                    <a:cxn ang="0">
                      <a:pos x="243" y="80"/>
                    </a:cxn>
                    <a:cxn ang="0">
                      <a:pos x="255" y="120"/>
                    </a:cxn>
                    <a:cxn ang="0">
                      <a:pos x="264" y="151"/>
                    </a:cxn>
                    <a:cxn ang="0">
                      <a:pos x="266" y="182"/>
                    </a:cxn>
                    <a:cxn ang="0">
                      <a:pos x="265" y="205"/>
                    </a:cxn>
                    <a:cxn ang="0">
                      <a:pos x="273" y="227"/>
                    </a:cxn>
                    <a:cxn ang="0">
                      <a:pos x="283" y="234"/>
                    </a:cxn>
                    <a:cxn ang="0">
                      <a:pos x="295" y="227"/>
                    </a:cxn>
                    <a:cxn ang="0">
                      <a:pos x="312" y="202"/>
                    </a:cxn>
                    <a:cxn ang="0">
                      <a:pos x="343" y="181"/>
                    </a:cxn>
                    <a:cxn ang="0">
                      <a:pos x="359" y="169"/>
                    </a:cxn>
                    <a:cxn ang="0">
                      <a:pos x="355" y="158"/>
                    </a:cxn>
                    <a:cxn ang="0">
                      <a:pos x="346" y="155"/>
                    </a:cxn>
                    <a:cxn ang="0">
                      <a:pos x="328" y="166"/>
                    </a:cxn>
                    <a:cxn ang="0">
                      <a:pos x="302" y="183"/>
                    </a:cxn>
                    <a:cxn ang="0">
                      <a:pos x="289" y="185"/>
                    </a:cxn>
                    <a:cxn ang="0">
                      <a:pos x="289" y="174"/>
                    </a:cxn>
                    <a:cxn ang="0">
                      <a:pos x="288" y="148"/>
                    </a:cxn>
                    <a:cxn ang="0">
                      <a:pos x="282" y="118"/>
                    </a:cxn>
                    <a:cxn ang="0">
                      <a:pos x="268" y="90"/>
                    </a:cxn>
                    <a:cxn ang="0">
                      <a:pos x="258" y="59"/>
                    </a:cxn>
                    <a:cxn ang="0">
                      <a:pos x="245" y="33"/>
                    </a:cxn>
                    <a:cxn ang="0">
                      <a:pos x="225" y="7"/>
                    </a:cxn>
                    <a:cxn ang="0">
                      <a:pos x="211" y="0"/>
                    </a:cxn>
                    <a:cxn ang="0">
                      <a:pos x="193" y="9"/>
                    </a:cxn>
                    <a:cxn ang="0">
                      <a:pos x="182" y="16"/>
                    </a:cxn>
                    <a:cxn ang="0">
                      <a:pos x="166" y="33"/>
                    </a:cxn>
                    <a:cxn ang="0">
                      <a:pos x="136" y="68"/>
                    </a:cxn>
                    <a:cxn ang="0">
                      <a:pos x="117" y="94"/>
                    </a:cxn>
                    <a:cxn ang="0">
                      <a:pos x="87" y="125"/>
                    </a:cxn>
                    <a:cxn ang="0">
                      <a:pos x="58" y="151"/>
                    </a:cxn>
                    <a:cxn ang="0">
                      <a:pos x="34" y="172"/>
                    </a:cxn>
                  </a:cxnLst>
                  <a:rect l="0" t="0" r="r" b="b"/>
                  <a:pathLst>
                    <a:path w="360" h="235">
                      <a:moveTo>
                        <a:pt x="34" y="172"/>
                      </a:moveTo>
                      <a:lnTo>
                        <a:pt x="15" y="185"/>
                      </a:lnTo>
                      <a:lnTo>
                        <a:pt x="0" y="201"/>
                      </a:lnTo>
                      <a:lnTo>
                        <a:pt x="10" y="220"/>
                      </a:lnTo>
                      <a:lnTo>
                        <a:pt x="35" y="225"/>
                      </a:lnTo>
                      <a:lnTo>
                        <a:pt x="65" y="211"/>
                      </a:lnTo>
                      <a:lnTo>
                        <a:pt x="88" y="188"/>
                      </a:lnTo>
                      <a:lnTo>
                        <a:pt x="130" y="139"/>
                      </a:lnTo>
                      <a:lnTo>
                        <a:pt x="157" y="102"/>
                      </a:lnTo>
                      <a:lnTo>
                        <a:pt x="178" y="72"/>
                      </a:lnTo>
                      <a:lnTo>
                        <a:pt x="198" y="46"/>
                      </a:lnTo>
                      <a:lnTo>
                        <a:pt x="205" y="34"/>
                      </a:lnTo>
                      <a:lnTo>
                        <a:pt x="217" y="34"/>
                      </a:lnTo>
                      <a:lnTo>
                        <a:pt x="227" y="54"/>
                      </a:lnTo>
                      <a:lnTo>
                        <a:pt x="243" y="80"/>
                      </a:lnTo>
                      <a:lnTo>
                        <a:pt x="255" y="120"/>
                      </a:lnTo>
                      <a:lnTo>
                        <a:pt x="264" y="151"/>
                      </a:lnTo>
                      <a:lnTo>
                        <a:pt x="266" y="182"/>
                      </a:lnTo>
                      <a:lnTo>
                        <a:pt x="265" y="205"/>
                      </a:lnTo>
                      <a:lnTo>
                        <a:pt x="273" y="227"/>
                      </a:lnTo>
                      <a:lnTo>
                        <a:pt x="283" y="234"/>
                      </a:lnTo>
                      <a:lnTo>
                        <a:pt x="295" y="227"/>
                      </a:lnTo>
                      <a:lnTo>
                        <a:pt x="312" y="202"/>
                      </a:lnTo>
                      <a:lnTo>
                        <a:pt x="343" y="181"/>
                      </a:lnTo>
                      <a:lnTo>
                        <a:pt x="359" y="169"/>
                      </a:lnTo>
                      <a:lnTo>
                        <a:pt x="355" y="158"/>
                      </a:lnTo>
                      <a:lnTo>
                        <a:pt x="346" y="155"/>
                      </a:lnTo>
                      <a:lnTo>
                        <a:pt x="328" y="166"/>
                      </a:lnTo>
                      <a:lnTo>
                        <a:pt x="302" y="183"/>
                      </a:lnTo>
                      <a:lnTo>
                        <a:pt x="289" y="185"/>
                      </a:lnTo>
                      <a:lnTo>
                        <a:pt x="289" y="174"/>
                      </a:lnTo>
                      <a:lnTo>
                        <a:pt x="288" y="148"/>
                      </a:lnTo>
                      <a:lnTo>
                        <a:pt x="282" y="118"/>
                      </a:lnTo>
                      <a:lnTo>
                        <a:pt x="268" y="90"/>
                      </a:lnTo>
                      <a:lnTo>
                        <a:pt x="258" y="59"/>
                      </a:lnTo>
                      <a:lnTo>
                        <a:pt x="245" y="33"/>
                      </a:lnTo>
                      <a:lnTo>
                        <a:pt x="225" y="7"/>
                      </a:lnTo>
                      <a:lnTo>
                        <a:pt x="211" y="0"/>
                      </a:lnTo>
                      <a:lnTo>
                        <a:pt x="193" y="9"/>
                      </a:lnTo>
                      <a:lnTo>
                        <a:pt x="182" y="16"/>
                      </a:lnTo>
                      <a:lnTo>
                        <a:pt x="166" y="33"/>
                      </a:lnTo>
                      <a:lnTo>
                        <a:pt x="136" y="68"/>
                      </a:lnTo>
                      <a:lnTo>
                        <a:pt x="117" y="94"/>
                      </a:lnTo>
                      <a:lnTo>
                        <a:pt x="87" y="125"/>
                      </a:lnTo>
                      <a:lnTo>
                        <a:pt x="58" y="151"/>
                      </a:lnTo>
                      <a:lnTo>
                        <a:pt x="34" y="172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61" name="Freeform 29"/>
                <p:cNvSpPr>
                  <a:spLocks/>
                </p:cNvSpPr>
                <p:nvPr/>
              </p:nvSpPr>
              <p:spPr bwMode="auto">
                <a:xfrm>
                  <a:off x="2035" y="3080"/>
                  <a:ext cx="236" cy="293"/>
                </a:xfrm>
                <a:custGeom>
                  <a:avLst/>
                  <a:gdLst/>
                  <a:ahLst/>
                  <a:cxnLst>
                    <a:cxn ang="0">
                      <a:pos x="153" y="23"/>
                    </a:cxn>
                    <a:cxn ang="0">
                      <a:pos x="159" y="5"/>
                    </a:cxn>
                    <a:cxn ang="0">
                      <a:pos x="175" y="0"/>
                    </a:cxn>
                    <a:cxn ang="0">
                      <a:pos x="191" y="5"/>
                    </a:cxn>
                    <a:cxn ang="0">
                      <a:pos x="202" y="22"/>
                    </a:cxn>
                    <a:cxn ang="0">
                      <a:pos x="197" y="34"/>
                    </a:cxn>
                    <a:cxn ang="0">
                      <a:pos x="178" y="55"/>
                    </a:cxn>
                    <a:cxn ang="0">
                      <a:pos x="146" y="77"/>
                    </a:cxn>
                    <a:cxn ang="0">
                      <a:pos x="101" y="110"/>
                    </a:cxn>
                    <a:cxn ang="0">
                      <a:pos x="47" y="143"/>
                    </a:cxn>
                    <a:cxn ang="0">
                      <a:pos x="32" y="152"/>
                    </a:cxn>
                    <a:cxn ang="0">
                      <a:pos x="28" y="165"/>
                    </a:cxn>
                    <a:cxn ang="0">
                      <a:pos x="41" y="178"/>
                    </a:cxn>
                    <a:cxn ang="0">
                      <a:pos x="60" y="185"/>
                    </a:cxn>
                    <a:cxn ang="0">
                      <a:pos x="87" y="192"/>
                    </a:cxn>
                    <a:cxn ang="0">
                      <a:pos x="121" y="197"/>
                    </a:cxn>
                    <a:cxn ang="0">
                      <a:pos x="150" y="195"/>
                    </a:cxn>
                    <a:cxn ang="0">
                      <a:pos x="184" y="195"/>
                    </a:cxn>
                    <a:cxn ang="0">
                      <a:pos x="208" y="187"/>
                    </a:cxn>
                    <a:cxn ang="0">
                      <a:pos x="233" y="192"/>
                    </a:cxn>
                    <a:cxn ang="0">
                      <a:pos x="235" y="205"/>
                    </a:cxn>
                    <a:cxn ang="0">
                      <a:pos x="223" y="223"/>
                    </a:cxn>
                    <a:cxn ang="0">
                      <a:pos x="199" y="251"/>
                    </a:cxn>
                    <a:cxn ang="0">
                      <a:pos x="196" y="273"/>
                    </a:cxn>
                    <a:cxn ang="0">
                      <a:pos x="194" y="292"/>
                    </a:cxn>
                    <a:cxn ang="0">
                      <a:pos x="183" y="290"/>
                    </a:cxn>
                    <a:cxn ang="0">
                      <a:pos x="173" y="278"/>
                    </a:cxn>
                    <a:cxn ang="0">
                      <a:pos x="177" y="258"/>
                    </a:cxn>
                    <a:cxn ang="0">
                      <a:pos x="190" y="235"/>
                    </a:cxn>
                    <a:cxn ang="0">
                      <a:pos x="207" y="220"/>
                    </a:cxn>
                    <a:cxn ang="0">
                      <a:pos x="206" y="207"/>
                    </a:cxn>
                    <a:cxn ang="0">
                      <a:pos x="171" y="214"/>
                    </a:cxn>
                    <a:cxn ang="0">
                      <a:pos x="127" y="216"/>
                    </a:cxn>
                    <a:cxn ang="0">
                      <a:pos x="100" y="217"/>
                    </a:cxn>
                    <a:cxn ang="0">
                      <a:pos x="76" y="215"/>
                    </a:cxn>
                    <a:cxn ang="0">
                      <a:pos x="42" y="200"/>
                    </a:cxn>
                    <a:cxn ang="0">
                      <a:pos x="18" y="189"/>
                    </a:cxn>
                    <a:cxn ang="0">
                      <a:pos x="0" y="169"/>
                    </a:cxn>
                    <a:cxn ang="0">
                      <a:pos x="1" y="153"/>
                    </a:cxn>
                    <a:cxn ang="0">
                      <a:pos x="11" y="141"/>
                    </a:cxn>
                    <a:cxn ang="0">
                      <a:pos x="58" y="114"/>
                    </a:cxn>
                    <a:cxn ang="0">
                      <a:pos x="107" y="81"/>
                    </a:cxn>
                    <a:cxn ang="0">
                      <a:pos x="143" y="53"/>
                    </a:cxn>
                    <a:cxn ang="0">
                      <a:pos x="155" y="34"/>
                    </a:cxn>
                    <a:cxn ang="0">
                      <a:pos x="153" y="23"/>
                    </a:cxn>
                  </a:cxnLst>
                  <a:rect l="0" t="0" r="r" b="b"/>
                  <a:pathLst>
                    <a:path w="236" h="293">
                      <a:moveTo>
                        <a:pt x="153" y="23"/>
                      </a:moveTo>
                      <a:lnTo>
                        <a:pt x="159" y="5"/>
                      </a:lnTo>
                      <a:lnTo>
                        <a:pt x="175" y="0"/>
                      </a:lnTo>
                      <a:lnTo>
                        <a:pt x="191" y="5"/>
                      </a:lnTo>
                      <a:lnTo>
                        <a:pt x="202" y="22"/>
                      </a:lnTo>
                      <a:lnTo>
                        <a:pt x="197" y="34"/>
                      </a:lnTo>
                      <a:lnTo>
                        <a:pt x="178" y="55"/>
                      </a:lnTo>
                      <a:lnTo>
                        <a:pt x="146" y="77"/>
                      </a:lnTo>
                      <a:lnTo>
                        <a:pt x="101" y="110"/>
                      </a:lnTo>
                      <a:lnTo>
                        <a:pt x="47" y="143"/>
                      </a:lnTo>
                      <a:lnTo>
                        <a:pt x="32" y="152"/>
                      </a:lnTo>
                      <a:lnTo>
                        <a:pt x="28" y="165"/>
                      </a:lnTo>
                      <a:lnTo>
                        <a:pt x="41" y="178"/>
                      </a:lnTo>
                      <a:lnTo>
                        <a:pt x="60" y="185"/>
                      </a:lnTo>
                      <a:lnTo>
                        <a:pt x="87" y="192"/>
                      </a:lnTo>
                      <a:lnTo>
                        <a:pt x="121" y="197"/>
                      </a:lnTo>
                      <a:lnTo>
                        <a:pt x="150" y="195"/>
                      </a:lnTo>
                      <a:lnTo>
                        <a:pt x="184" y="195"/>
                      </a:lnTo>
                      <a:lnTo>
                        <a:pt x="208" y="187"/>
                      </a:lnTo>
                      <a:lnTo>
                        <a:pt x="233" y="192"/>
                      </a:lnTo>
                      <a:lnTo>
                        <a:pt x="235" y="205"/>
                      </a:lnTo>
                      <a:lnTo>
                        <a:pt x="223" y="223"/>
                      </a:lnTo>
                      <a:lnTo>
                        <a:pt x="199" y="251"/>
                      </a:lnTo>
                      <a:lnTo>
                        <a:pt x="196" y="273"/>
                      </a:lnTo>
                      <a:lnTo>
                        <a:pt x="194" y="292"/>
                      </a:lnTo>
                      <a:lnTo>
                        <a:pt x="183" y="290"/>
                      </a:lnTo>
                      <a:lnTo>
                        <a:pt x="173" y="278"/>
                      </a:lnTo>
                      <a:lnTo>
                        <a:pt x="177" y="258"/>
                      </a:lnTo>
                      <a:lnTo>
                        <a:pt x="190" y="235"/>
                      </a:lnTo>
                      <a:lnTo>
                        <a:pt x="207" y="220"/>
                      </a:lnTo>
                      <a:lnTo>
                        <a:pt x="206" y="207"/>
                      </a:lnTo>
                      <a:lnTo>
                        <a:pt x="171" y="214"/>
                      </a:lnTo>
                      <a:lnTo>
                        <a:pt x="127" y="216"/>
                      </a:lnTo>
                      <a:lnTo>
                        <a:pt x="100" y="217"/>
                      </a:lnTo>
                      <a:lnTo>
                        <a:pt x="76" y="215"/>
                      </a:lnTo>
                      <a:lnTo>
                        <a:pt x="42" y="200"/>
                      </a:lnTo>
                      <a:lnTo>
                        <a:pt x="18" y="189"/>
                      </a:lnTo>
                      <a:lnTo>
                        <a:pt x="0" y="169"/>
                      </a:lnTo>
                      <a:lnTo>
                        <a:pt x="1" y="153"/>
                      </a:lnTo>
                      <a:lnTo>
                        <a:pt x="11" y="141"/>
                      </a:lnTo>
                      <a:lnTo>
                        <a:pt x="58" y="114"/>
                      </a:lnTo>
                      <a:lnTo>
                        <a:pt x="107" y="81"/>
                      </a:lnTo>
                      <a:lnTo>
                        <a:pt x="143" y="53"/>
                      </a:lnTo>
                      <a:lnTo>
                        <a:pt x="155" y="34"/>
                      </a:lnTo>
                      <a:lnTo>
                        <a:pt x="153" y="23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62" name="Freeform 30"/>
                <p:cNvSpPr>
                  <a:spLocks/>
                </p:cNvSpPr>
                <p:nvPr/>
              </p:nvSpPr>
              <p:spPr bwMode="auto">
                <a:xfrm>
                  <a:off x="2385" y="3242"/>
                  <a:ext cx="352" cy="403"/>
                </a:xfrm>
                <a:custGeom>
                  <a:avLst/>
                  <a:gdLst/>
                  <a:ahLst/>
                  <a:cxnLst>
                    <a:cxn ang="0">
                      <a:pos x="5" y="7"/>
                    </a:cxn>
                    <a:cxn ang="0">
                      <a:pos x="43" y="0"/>
                    </a:cxn>
                    <a:cxn ang="0">
                      <a:pos x="97" y="9"/>
                    </a:cxn>
                    <a:cxn ang="0">
                      <a:pos x="173" y="24"/>
                    </a:cxn>
                    <a:cxn ang="0">
                      <a:pos x="224" y="53"/>
                    </a:cxn>
                    <a:cxn ang="0">
                      <a:pos x="238" y="80"/>
                    </a:cxn>
                    <a:cxn ang="0">
                      <a:pos x="199" y="111"/>
                    </a:cxn>
                    <a:cxn ang="0">
                      <a:pos x="168" y="101"/>
                    </a:cxn>
                    <a:cxn ang="0">
                      <a:pos x="139" y="78"/>
                    </a:cxn>
                    <a:cxn ang="0">
                      <a:pos x="108" y="54"/>
                    </a:cxn>
                    <a:cxn ang="0">
                      <a:pos x="78" y="35"/>
                    </a:cxn>
                    <a:cxn ang="0">
                      <a:pos x="51" y="32"/>
                    </a:cxn>
                    <a:cxn ang="0">
                      <a:pos x="51" y="43"/>
                    </a:cxn>
                    <a:cxn ang="0">
                      <a:pos x="95" y="85"/>
                    </a:cxn>
                    <a:cxn ang="0">
                      <a:pos x="158" y="131"/>
                    </a:cxn>
                    <a:cxn ang="0">
                      <a:pos x="205" y="166"/>
                    </a:cxn>
                    <a:cxn ang="0">
                      <a:pos x="269" y="199"/>
                    </a:cxn>
                    <a:cxn ang="0">
                      <a:pos x="316" y="221"/>
                    </a:cxn>
                    <a:cxn ang="0">
                      <a:pos x="341" y="217"/>
                    </a:cxn>
                    <a:cxn ang="0">
                      <a:pos x="351" y="223"/>
                    </a:cxn>
                    <a:cxn ang="0">
                      <a:pos x="340" y="266"/>
                    </a:cxn>
                    <a:cxn ang="0">
                      <a:pos x="326" y="337"/>
                    </a:cxn>
                    <a:cxn ang="0">
                      <a:pos x="344" y="395"/>
                    </a:cxn>
                    <a:cxn ang="0">
                      <a:pos x="333" y="402"/>
                    </a:cxn>
                    <a:cxn ang="0">
                      <a:pos x="310" y="375"/>
                    </a:cxn>
                    <a:cxn ang="0">
                      <a:pos x="296" y="335"/>
                    </a:cxn>
                    <a:cxn ang="0">
                      <a:pos x="301" y="295"/>
                    </a:cxn>
                    <a:cxn ang="0">
                      <a:pos x="304" y="271"/>
                    </a:cxn>
                    <a:cxn ang="0">
                      <a:pos x="294" y="251"/>
                    </a:cxn>
                    <a:cxn ang="0">
                      <a:pos x="261" y="226"/>
                    </a:cxn>
                    <a:cxn ang="0">
                      <a:pos x="208" y="200"/>
                    </a:cxn>
                    <a:cxn ang="0">
                      <a:pos x="139" y="162"/>
                    </a:cxn>
                    <a:cxn ang="0">
                      <a:pos x="88" y="122"/>
                    </a:cxn>
                    <a:cxn ang="0">
                      <a:pos x="37" y="79"/>
                    </a:cxn>
                    <a:cxn ang="0">
                      <a:pos x="12" y="47"/>
                    </a:cxn>
                    <a:cxn ang="0">
                      <a:pos x="0" y="22"/>
                    </a:cxn>
                    <a:cxn ang="0">
                      <a:pos x="5" y="7"/>
                    </a:cxn>
                  </a:cxnLst>
                  <a:rect l="0" t="0" r="r" b="b"/>
                  <a:pathLst>
                    <a:path w="352" h="403">
                      <a:moveTo>
                        <a:pt x="5" y="7"/>
                      </a:moveTo>
                      <a:lnTo>
                        <a:pt x="43" y="0"/>
                      </a:lnTo>
                      <a:lnTo>
                        <a:pt x="97" y="9"/>
                      </a:lnTo>
                      <a:lnTo>
                        <a:pt x="173" y="24"/>
                      </a:lnTo>
                      <a:lnTo>
                        <a:pt x="224" y="53"/>
                      </a:lnTo>
                      <a:lnTo>
                        <a:pt x="238" y="80"/>
                      </a:lnTo>
                      <a:lnTo>
                        <a:pt x="199" y="111"/>
                      </a:lnTo>
                      <a:lnTo>
                        <a:pt x="168" y="101"/>
                      </a:lnTo>
                      <a:lnTo>
                        <a:pt x="139" y="78"/>
                      </a:lnTo>
                      <a:lnTo>
                        <a:pt x="108" y="54"/>
                      </a:lnTo>
                      <a:lnTo>
                        <a:pt x="78" y="35"/>
                      </a:lnTo>
                      <a:lnTo>
                        <a:pt x="51" y="32"/>
                      </a:lnTo>
                      <a:lnTo>
                        <a:pt x="51" y="43"/>
                      </a:lnTo>
                      <a:lnTo>
                        <a:pt x="95" y="85"/>
                      </a:lnTo>
                      <a:lnTo>
                        <a:pt x="158" y="131"/>
                      </a:lnTo>
                      <a:lnTo>
                        <a:pt x="205" y="166"/>
                      </a:lnTo>
                      <a:lnTo>
                        <a:pt x="269" y="199"/>
                      </a:lnTo>
                      <a:lnTo>
                        <a:pt x="316" y="221"/>
                      </a:lnTo>
                      <a:lnTo>
                        <a:pt x="341" y="217"/>
                      </a:lnTo>
                      <a:lnTo>
                        <a:pt x="351" y="223"/>
                      </a:lnTo>
                      <a:lnTo>
                        <a:pt x="340" y="266"/>
                      </a:lnTo>
                      <a:lnTo>
                        <a:pt x="326" y="337"/>
                      </a:lnTo>
                      <a:lnTo>
                        <a:pt x="344" y="395"/>
                      </a:lnTo>
                      <a:lnTo>
                        <a:pt x="333" y="402"/>
                      </a:lnTo>
                      <a:lnTo>
                        <a:pt x="310" y="375"/>
                      </a:lnTo>
                      <a:lnTo>
                        <a:pt x="296" y="335"/>
                      </a:lnTo>
                      <a:lnTo>
                        <a:pt x="301" y="295"/>
                      </a:lnTo>
                      <a:lnTo>
                        <a:pt x="304" y="271"/>
                      </a:lnTo>
                      <a:lnTo>
                        <a:pt x="294" y="251"/>
                      </a:lnTo>
                      <a:lnTo>
                        <a:pt x="261" y="226"/>
                      </a:lnTo>
                      <a:lnTo>
                        <a:pt x="208" y="200"/>
                      </a:lnTo>
                      <a:lnTo>
                        <a:pt x="139" y="162"/>
                      </a:lnTo>
                      <a:lnTo>
                        <a:pt x="88" y="122"/>
                      </a:lnTo>
                      <a:lnTo>
                        <a:pt x="37" y="79"/>
                      </a:lnTo>
                      <a:lnTo>
                        <a:pt x="12" y="47"/>
                      </a:lnTo>
                      <a:lnTo>
                        <a:pt x="0" y="22"/>
                      </a:lnTo>
                      <a:lnTo>
                        <a:pt x="5" y="7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63" name="Freeform 31"/>
                <p:cNvSpPr>
                  <a:spLocks/>
                </p:cNvSpPr>
                <p:nvPr/>
              </p:nvSpPr>
              <p:spPr bwMode="auto">
                <a:xfrm>
                  <a:off x="2316" y="3290"/>
                  <a:ext cx="285" cy="407"/>
                </a:xfrm>
                <a:custGeom>
                  <a:avLst/>
                  <a:gdLst/>
                  <a:ahLst/>
                  <a:cxnLst>
                    <a:cxn ang="0">
                      <a:pos x="63" y="21"/>
                    </a:cxn>
                    <a:cxn ang="0">
                      <a:pos x="92" y="16"/>
                    </a:cxn>
                    <a:cxn ang="0">
                      <a:pos x="133" y="9"/>
                    </a:cxn>
                    <a:cxn ang="0">
                      <a:pos x="170" y="4"/>
                    </a:cxn>
                    <a:cxn ang="0">
                      <a:pos x="229" y="0"/>
                    </a:cxn>
                    <a:cxn ang="0">
                      <a:pos x="259" y="18"/>
                    </a:cxn>
                    <a:cxn ang="0">
                      <a:pos x="284" y="61"/>
                    </a:cxn>
                    <a:cxn ang="0">
                      <a:pos x="253" y="84"/>
                    </a:cxn>
                    <a:cxn ang="0">
                      <a:pos x="222" y="85"/>
                    </a:cxn>
                    <a:cxn ang="0">
                      <a:pos x="178" y="73"/>
                    </a:cxn>
                    <a:cxn ang="0">
                      <a:pos x="137" y="56"/>
                    </a:cxn>
                    <a:cxn ang="0">
                      <a:pos x="107" y="54"/>
                    </a:cxn>
                    <a:cxn ang="0">
                      <a:pos x="82" y="59"/>
                    </a:cxn>
                    <a:cxn ang="0">
                      <a:pos x="60" y="67"/>
                    </a:cxn>
                    <a:cxn ang="0">
                      <a:pos x="56" y="84"/>
                    </a:cxn>
                    <a:cxn ang="0">
                      <a:pos x="78" y="114"/>
                    </a:cxn>
                    <a:cxn ang="0">
                      <a:pos x="150" y="191"/>
                    </a:cxn>
                    <a:cxn ang="0">
                      <a:pos x="198" y="230"/>
                    </a:cxn>
                    <a:cxn ang="0">
                      <a:pos x="231" y="251"/>
                    </a:cxn>
                    <a:cxn ang="0">
                      <a:pos x="249" y="267"/>
                    </a:cxn>
                    <a:cxn ang="0">
                      <a:pos x="255" y="278"/>
                    </a:cxn>
                    <a:cxn ang="0">
                      <a:pos x="239" y="294"/>
                    </a:cxn>
                    <a:cxn ang="0">
                      <a:pos x="209" y="322"/>
                    </a:cxn>
                    <a:cxn ang="0">
                      <a:pos x="178" y="363"/>
                    </a:cxn>
                    <a:cxn ang="0">
                      <a:pos x="177" y="396"/>
                    </a:cxn>
                    <a:cxn ang="0">
                      <a:pos x="161" y="406"/>
                    </a:cxn>
                    <a:cxn ang="0">
                      <a:pos x="146" y="394"/>
                    </a:cxn>
                    <a:cxn ang="0">
                      <a:pos x="146" y="366"/>
                    </a:cxn>
                    <a:cxn ang="0">
                      <a:pos x="161" y="336"/>
                    </a:cxn>
                    <a:cxn ang="0">
                      <a:pos x="183" y="306"/>
                    </a:cxn>
                    <a:cxn ang="0">
                      <a:pos x="206" y="282"/>
                    </a:cxn>
                    <a:cxn ang="0">
                      <a:pos x="208" y="272"/>
                    </a:cxn>
                    <a:cxn ang="0">
                      <a:pos x="179" y="251"/>
                    </a:cxn>
                    <a:cxn ang="0">
                      <a:pos x="130" y="214"/>
                    </a:cxn>
                    <a:cxn ang="0">
                      <a:pos x="105" y="192"/>
                    </a:cxn>
                    <a:cxn ang="0">
                      <a:pos x="64" y="153"/>
                    </a:cxn>
                    <a:cxn ang="0">
                      <a:pos x="28" y="107"/>
                    </a:cxn>
                    <a:cxn ang="0">
                      <a:pos x="4" y="70"/>
                    </a:cxn>
                    <a:cxn ang="0">
                      <a:pos x="0" y="50"/>
                    </a:cxn>
                    <a:cxn ang="0">
                      <a:pos x="5" y="35"/>
                    </a:cxn>
                    <a:cxn ang="0">
                      <a:pos x="21" y="28"/>
                    </a:cxn>
                    <a:cxn ang="0">
                      <a:pos x="36" y="24"/>
                    </a:cxn>
                    <a:cxn ang="0">
                      <a:pos x="63" y="21"/>
                    </a:cxn>
                  </a:cxnLst>
                  <a:rect l="0" t="0" r="r" b="b"/>
                  <a:pathLst>
                    <a:path w="285" h="407">
                      <a:moveTo>
                        <a:pt x="63" y="21"/>
                      </a:moveTo>
                      <a:lnTo>
                        <a:pt x="92" y="16"/>
                      </a:lnTo>
                      <a:lnTo>
                        <a:pt x="133" y="9"/>
                      </a:lnTo>
                      <a:lnTo>
                        <a:pt x="170" y="4"/>
                      </a:lnTo>
                      <a:lnTo>
                        <a:pt x="229" y="0"/>
                      </a:lnTo>
                      <a:lnTo>
                        <a:pt x="259" y="18"/>
                      </a:lnTo>
                      <a:lnTo>
                        <a:pt x="284" y="61"/>
                      </a:lnTo>
                      <a:lnTo>
                        <a:pt x="253" y="84"/>
                      </a:lnTo>
                      <a:lnTo>
                        <a:pt x="222" y="85"/>
                      </a:lnTo>
                      <a:lnTo>
                        <a:pt x="178" y="73"/>
                      </a:lnTo>
                      <a:lnTo>
                        <a:pt x="137" y="56"/>
                      </a:lnTo>
                      <a:lnTo>
                        <a:pt x="107" y="54"/>
                      </a:lnTo>
                      <a:lnTo>
                        <a:pt x="82" y="59"/>
                      </a:lnTo>
                      <a:lnTo>
                        <a:pt x="60" y="67"/>
                      </a:lnTo>
                      <a:lnTo>
                        <a:pt x="56" y="84"/>
                      </a:lnTo>
                      <a:lnTo>
                        <a:pt x="78" y="114"/>
                      </a:lnTo>
                      <a:lnTo>
                        <a:pt x="150" y="191"/>
                      </a:lnTo>
                      <a:lnTo>
                        <a:pt x="198" y="230"/>
                      </a:lnTo>
                      <a:lnTo>
                        <a:pt x="231" y="251"/>
                      </a:lnTo>
                      <a:lnTo>
                        <a:pt x="249" y="267"/>
                      </a:lnTo>
                      <a:lnTo>
                        <a:pt x="255" y="278"/>
                      </a:lnTo>
                      <a:lnTo>
                        <a:pt x="239" y="294"/>
                      </a:lnTo>
                      <a:lnTo>
                        <a:pt x="209" y="322"/>
                      </a:lnTo>
                      <a:lnTo>
                        <a:pt x="178" y="363"/>
                      </a:lnTo>
                      <a:lnTo>
                        <a:pt x="177" y="396"/>
                      </a:lnTo>
                      <a:lnTo>
                        <a:pt x="161" y="406"/>
                      </a:lnTo>
                      <a:lnTo>
                        <a:pt x="146" y="394"/>
                      </a:lnTo>
                      <a:lnTo>
                        <a:pt x="146" y="366"/>
                      </a:lnTo>
                      <a:lnTo>
                        <a:pt x="161" y="336"/>
                      </a:lnTo>
                      <a:lnTo>
                        <a:pt x="183" y="306"/>
                      </a:lnTo>
                      <a:lnTo>
                        <a:pt x="206" y="282"/>
                      </a:lnTo>
                      <a:lnTo>
                        <a:pt x="208" y="272"/>
                      </a:lnTo>
                      <a:lnTo>
                        <a:pt x="179" y="251"/>
                      </a:lnTo>
                      <a:lnTo>
                        <a:pt x="130" y="214"/>
                      </a:lnTo>
                      <a:lnTo>
                        <a:pt x="105" y="192"/>
                      </a:lnTo>
                      <a:lnTo>
                        <a:pt x="64" y="153"/>
                      </a:lnTo>
                      <a:lnTo>
                        <a:pt x="28" y="107"/>
                      </a:lnTo>
                      <a:lnTo>
                        <a:pt x="4" y="70"/>
                      </a:lnTo>
                      <a:lnTo>
                        <a:pt x="0" y="50"/>
                      </a:lnTo>
                      <a:lnTo>
                        <a:pt x="5" y="35"/>
                      </a:lnTo>
                      <a:lnTo>
                        <a:pt x="21" y="28"/>
                      </a:lnTo>
                      <a:lnTo>
                        <a:pt x="36" y="24"/>
                      </a:lnTo>
                      <a:lnTo>
                        <a:pt x="63" y="21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64" name="Freeform 32"/>
                <p:cNvSpPr>
                  <a:spLocks/>
                </p:cNvSpPr>
                <p:nvPr/>
              </p:nvSpPr>
              <p:spPr bwMode="auto">
                <a:xfrm>
                  <a:off x="2263" y="3024"/>
                  <a:ext cx="372" cy="344"/>
                </a:xfrm>
                <a:custGeom>
                  <a:avLst/>
                  <a:gdLst/>
                  <a:ahLst/>
                  <a:cxnLst>
                    <a:cxn ang="0">
                      <a:pos x="0" y="44"/>
                    </a:cxn>
                    <a:cxn ang="0">
                      <a:pos x="11" y="23"/>
                    </a:cxn>
                    <a:cxn ang="0">
                      <a:pos x="45" y="6"/>
                    </a:cxn>
                    <a:cxn ang="0">
                      <a:pos x="80" y="0"/>
                    </a:cxn>
                    <a:cxn ang="0">
                      <a:pos x="134" y="13"/>
                    </a:cxn>
                    <a:cxn ang="0">
                      <a:pos x="204" y="44"/>
                    </a:cxn>
                    <a:cxn ang="0">
                      <a:pos x="264" y="82"/>
                    </a:cxn>
                    <a:cxn ang="0">
                      <a:pos x="313" y="125"/>
                    </a:cxn>
                    <a:cxn ang="0">
                      <a:pos x="343" y="171"/>
                    </a:cxn>
                    <a:cxn ang="0">
                      <a:pos x="363" y="217"/>
                    </a:cxn>
                    <a:cxn ang="0">
                      <a:pos x="371" y="255"/>
                    </a:cxn>
                    <a:cxn ang="0">
                      <a:pos x="363" y="280"/>
                    </a:cxn>
                    <a:cxn ang="0">
                      <a:pos x="344" y="323"/>
                    </a:cxn>
                    <a:cxn ang="0">
                      <a:pos x="318" y="338"/>
                    </a:cxn>
                    <a:cxn ang="0">
                      <a:pos x="276" y="343"/>
                    </a:cxn>
                    <a:cxn ang="0">
                      <a:pos x="235" y="333"/>
                    </a:cxn>
                    <a:cxn ang="0">
                      <a:pos x="224" y="307"/>
                    </a:cxn>
                    <a:cxn ang="0">
                      <a:pos x="212" y="271"/>
                    </a:cxn>
                    <a:cxn ang="0">
                      <a:pos x="217" y="239"/>
                    </a:cxn>
                    <a:cxn ang="0">
                      <a:pos x="217" y="212"/>
                    </a:cxn>
                    <a:cxn ang="0">
                      <a:pos x="210" y="188"/>
                    </a:cxn>
                    <a:cxn ang="0">
                      <a:pos x="191" y="165"/>
                    </a:cxn>
                    <a:cxn ang="0">
                      <a:pos x="161" y="141"/>
                    </a:cxn>
                    <a:cxn ang="0">
                      <a:pos x="127" y="126"/>
                    </a:cxn>
                    <a:cxn ang="0">
                      <a:pos x="81" y="115"/>
                    </a:cxn>
                    <a:cxn ang="0">
                      <a:pos x="47" y="107"/>
                    </a:cxn>
                    <a:cxn ang="0">
                      <a:pos x="20" y="91"/>
                    </a:cxn>
                    <a:cxn ang="0">
                      <a:pos x="3" y="69"/>
                    </a:cxn>
                    <a:cxn ang="0">
                      <a:pos x="0" y="44"/>
                    </a:cxn>
                  </a:cxnLst>
                  <a:rect l="0" t="0" r="r" b="b"/>
                  <a:pathLst>
                    <a:path w="372" h="344">
                      <a:moveTo>
                        <a:pt x="0" y="44"/>
                      </a:moveTo>
                      <a:lnTo>
                        <a:pt x="11" y="23"/>
                      </a:lnTo>
                      <a:lnTo>
                        <a:pt x="45" y="6"/>
                      </a:lnTo>
                      <a:lnTo>
                        <a:pt x="80" y="0"/>
                      </a:lnTo>
                      <a:lnTo>
                        <a:pt x="134" y="13"/>
                      </a:lnTo>
                      <a:lnTo>
                        <a:pt x="204" y="44"/>
                      </a:lnTo>
                      <a:lnTo>
                        <a:pt x="264" y="82"/>
                      </a:lnTo>
                      <a:lnTo>
                        <a:pt x="313" y="125"/>
                      </a:lnTo>
                      <a:lnTo>
                        <a:pt x="343" y="171"/>
                      </a:lnTo>
                      <a:lnTo>
                        <a:pt x="363" y="217"/>
                      </a:lnTo>
                      <a:lnTo>
                        <a:pt x="371" y="255"/>
                      </a:lnTo>
                      <a:lnTo>
                        <a:pt x="363" y="280"/>
                      </a:lnTo>
                      <a:lnTo>
                        <a:pt x="344" y="323"/>
                      </a:lnTo>
                      <a:lnTo>
                        <a:pt x="318" y="338"/>
                      </a:lnTo>
                      <a:lnTo>
                        <a:pt x="276" y="343"/>
                      </a:lnTo>
                      <a:lnTo>
                        <a:pt x="235" y="333"/>
                      </a:lnTo>
                      <a:lnTo>
                        <a:pt x="224" y="307"/>
                      </a:lnTo>
                      <a:lnTo>
                        <a:pt x="212" y="271"/>
                      </a:lnTo>
                      <a:lnTo>
                        <a:pt x="217" y="239"/>
                      </a:lnTo>
                      <a:lnTo>
                        <a:pt x="217" y="212"/>
                      </a:lnTo>
                      <a:lnTo>
                        <a:pt x="210" y="188"/>
                      </a:lnTo>
                      <a:lnTo>
                        <a:pt x="191" y="165"/>
                      </a:lnTo>
                      <a:lnTo>
                        <a:pt x="161" y="141"/>
                      </a:lnTo>
                      <a:lnTo>
                        <a:pt x="127" y="126"/>
                      </a:lnTo>
                      <a:lnTo>
                        <a:pt x="81" y="115"/>
                      </a:lnTo>
                      <a:lnTo>
                        <a:pt x="47" y="107"/>
                      </a:lnTo>
                      <a:lnTo>
                        <a:pt x="20" y="91"/>
                      </a:lnTo>
                      <a:lnTo>
                        <a:pt x="3" y="69"/>
                      </a:lnTo>
                      <a:lnTo>
                        <a:pt x="0" y="44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8469" name="Rectangle 37"/>
              <p:cNvSpPr>
                <a:spLocks noChangeArrowheads="1"/>
              </p:cNvSpPr>
              <p:nvPr/>
            </p:nvSpPr>
            <p:spPr bwMode="auto">
              <a:xfrm>
                <a:off x="2495" y="3696"/>
                <a:ext cx="625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lIns="92075" tIns="46038" rIns="92075" bIns="46038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>
                    <a:latin typeface="Times New Roman" pitchFamily="18" charset="0"/>
                  </a:rPr>
                  <a:t>Ouch!</a:t>
                </a:r>
              </a:p>
            </p:txBody>
          </p:sp>
        </p:grpSp>
      </p:grpSp>
      <p:grpSp>
        <p:nvGrpSpPr>
          <p:cNvPr id="13" name="Group 48"/>
          <p:cNvGrpSpPr>
            <a:grpSpLocks/>
          </p:cNvGrpSpPr>
          <p:nvPr/>
        </p:nvGrpSpPr>
        <p:grpSpPr bwMode="auto">
          <a:xfrm>
            <a:off x="6129338" y="4314825"/>
            <a:ext cx="2444750" cy="2009775"/>
            <a:chOff x="4076" y="2718"/>
            <a:chExt cx="1540" cy="1266"/>
          </a:xfrm>
        </p:grpSpPr>
        <p:sp>
          <p:nvSpPr>
            <p:cNvPr id="18481" name="Rectangle 49"/>
            <p:cNvSpPr>
              <a:spLocks noChangeArrowheads="1"/>
            </p:cNvSpPr>
            <p:nvPr/>
          </p:nvSpPr>
          <p:spPr bwMode="auto">
            <a:xfrm>
              <a:off x="4175" y="3696"/>
              <a:ext cx="62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92075" tIns="46038" rIns="92075" bIns="46038">
              <a:spAutoFit/>
            </a:bodyPr>
            <a:lstStyle/>
            <a:p>
              <a:pPr algn="l">
                <a:spcBef>
                  <a:spcPct val="50000"/>
                </a:spcBef>
              </a:pPr>
              <a:r>
                <a:rPr lang="en-US">
                  <a:latin typeface="Times New Roman" pitchFamily="18" charset="0"/>
                </a:rPr>
                <a:t>Ouch!</a:t>
              </a:r>
            </a:p>
          </p:txBody>
        </p:sp>
        <p:grpSp>
          <p:nvGrpSpPr>
            <p:cNvPr id="14" name="Group 50"/>
            <p:cNvGrpSpPr>
              <a:grpSpLocks/>
            </p:cNvGrpSpPr>
            <p:nvPr/>
          </p:nvGrpSpPr>
          <p:grpSpPr bwMode="auto">
            <a:xfrm>
              <a:off x="4076" y="2718"/>
              <a:ext cx="1540" cy="1173"/>
              <a:chOff x="4076" y="2718"/>
              <a:chExt cx="1540" cy="1173"/>
            </a:xfrm>
          </p:grpSpPr>
          <p:grpSp>
            <p:nvGrpSpPr>
              <p:cNvPr id="15" name="Group 51"/>
              <p:cNvGrpSpPr>
                <a:grpSpLocks/>
              </p:cNvGrpSpPr>
              <p:nvPr/>
            </p:nvGrpSpPr>
            <p:grpSpPr bwMode="auto">
              <a:xfrm>
                <a:off x="5014" y="2996"/>
                <a:ext cx="602" cy="895"/>
                <a:chOff x="5014" y="2996"/>
                <a:chExt cx="602" cy="895"/>
              </a:xfrm>
            </p:grpSpPr>
            <p:sp>
              <p:nvSpPr>
                <p:cNvPr id="18484" name="Freeform 52"/>
                <p:cNvSpPr>
                  <a:spLocks/>
                </p:cNvSpPr>
                <p:nvPr/>
              </p:nvSpPr>
              <p:spPr bwMode="auto">
                <a:xfrm>
                  <a:off x="5329" y="3031"/>
                  <a:ext cx="189" cy="229"/>
                </a:xfrm>
                <a:custGeom>
                  <a:avLst/>
                  <a:gdLst/>
                  <a:ahLst/>
                  <a:cxnLst>
                    <a:cxn ang="0">
                      <a:pos x="39" y="328"/>
                    </a:cxn>
                    <a:cxn ang="0">
                      <a:pos x="81" y="230"/>
                    </a:cxn>
                    <a:cxn ang="0">
                      <a:pos x="171" y="128"/>
                    </a:cxn>
                    <a:cxn ang="0">
                      <a:pos x="261" y="64"/>
                    </a:cxn>
                    <a:cxn ang="0">
                      <a:pos x="359" y="13"/>
                    </a:cxn>
                    <a:cxn ang="0">
                      <a:pos x="453" y="0"/>
                    </a:cxn>
                    <a:cxn ang="0">
                      <a:pos x="517" y="21"/>
                    </a:cxn>
                    <a:cxn ang="0">
                      <a:pos x="555" y="72"/>
                    </a:cxn>
                    <a:cxn ang="0">
                      <a:pos x="568" y="136"/>
                    </a:cxn>
                    <a:cxn ang="0">
                      <a:pos x="555" y="217"/>
                    </a:cxn>
                    <a:cxn ang="0">
                      <a:pos x="525" y="307"/>
                    </a:cxn>
                    <a:cxn ang="0">
                      <a:pos x="453" y="392"/>
                    </a:cxn>
                    <a:cxn ang="0">
                      <a:pos x="372" y="486"/>
                    </a:cxn>
                    <a:cxn ang="0">
                      <a:pos x="423" y="652"/>
                    </a:cxn>
                    <a:cxn ang="0">
                      <a:pos x="410" y="685"/>
                    </a:cxn>
                    <a:cxn ang="0">
                      <a:pos x="384" y="678"/>
                    </a:cxn>
                    <a:cxn ang="0">
                      <a:pos x="320" y="546"/>
                    </a:cxn>
                    <a:cxn ang="0">
                      <a:pos x="231" y="601"/>
                    </a:cxn>
                    <a:cxn ang="0">
                      <a:pos x="120" y="623"/>
                    </a:cxn>
                    <a:cxn ang="0">
                      <a:pos x="51" y="614"/>
                    </a:cxn>
                    <a:cxn ang="0">
                      <a:pos x="4" y="563"/>
                    </a:cxn>
                    <a:cxn ang="0">
                      <a:pos x="0" y="482"/>
                    </a:cxn>
                    <a:cxn ang="0">
                      <a:pos x="0" y="409"/>
                    </a:cxn>
                    <a:cxn ang="0">
                      <a:pos x="39" y="328"/>
                    </a:cxn>
                  </a:cxnLst>
                  <a:rect l="0" t="0" r="r" b="b"/>
                  <a:pathLst>
                    <a:path w="568" h="685">
                      <a:moveTo>
                        <a:pt x="39" y="328"/>
                      </a:moveTo>
                      <a:lnTo>
                        <a:pt x="81" y="230"/>
                      </a:lnTo>
                      <a:lnTo>
                        <a:pt x="171" y="128"/>
                      </a:lnTo>
                      <a:lnTo>
                        <a:pt x="261" y="64"/>
                      </a:lnTo>
                      <a:lnTo>
                        <a:pt x="359" y="13"/>
                      </a:lnTo>
                      <a:lnTo>
                        <a:pt x="453" y="0"/>
                      </a:lnTo>
                      <a:lnTo>
                        <a:pt x="517" y="21"/>
                      </a:lnTo>
                      <a:lnTo>
                        <a:pt x="555" y="72"/>
                      </a:lnTo>
                      <a:lnTo>
                        <a:pt x="568" y="136"/>
                      </a:lnTo>
                      <a:lnTo>
                        <a:pt x="555" y="217"/>
                      </a:lnTo>
                      <a:lnTo>
                        <a:pt x="525" y="307"/>
                      </a:lnTo>
                      <a:lnTo>
                        <a:pt x="453" y="392"/>
                      </a:lnTo>
                      <a:lnTo>
                        <a:pt x="372" y="486"/>
                      </a:lnTo>
                      <a:lnTo>
                        <a:pt x="423" y="652"/>
                      </a:lnTo>
                      <a:lnTo>
                        <a:pt x="410" y="685"/>
                      </a:lnTo>
                      <a:lnTo>
                        <a:pt x="384" y="678"/>
                      </a:lnTo>
                      <a:lnTo>
                        <a:pt x="320" y="546"/>
                      </a:lnTo>
                      <a:lnTo>
                        <a:pt x="231" y="601"/>
                      </a:lnTo>
                      <a:lnTo>
                        <a:pt x="120" y="623"/>
                      </a:lnTo>
                      <a:lnTo>
                        <a:pt x="51" y="614"/>
                      </a:lnTo>
                      <a:lnTo>
                        <a:pt x="4" y="563"/>
                      </a:lnTo>
                      <a:lnTo>
                        <a:pt x="0" y="482"/>
                      </a:lnTo>
                      <a:lnTo>
                        <a:pt x="0" y="409"/>
                      </a:lnTo>
                      <a:lnTo>
                        <a:pt x="39" y="3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85" name="Freeform 53"/>
                <p:cNvSpPr>
                  <a:spLocks/>
                </p:cNvSpPr>
                <p:nvPr/>
              </p:nvSpPr>
              <p:spPr bwMode="auto">
                <a:xfrm>
                  <a:off x="5168" y="2996"/>
                  <a:ext cx="213" cy="256"/>
                </a:xfrm>
                <a:custGeom>
                  <a:avLst/>
                  <a:gdLst/>
                  <a:ahLst/>
                  <a:cxnLst>
                    <a:cxn ang="0">
                      <a:pos x="263" y="551"/>
                    </a:cxn>
                    <a:cxn ang="0">
                      <a:pos x="289" y="577"/>
                    </a:cxn>
                    <a:cxn ang="0">
                      <a:pos x="306" y="624"/>
                    </a:cxn>
                    <a:cxn ang="0">
                      <a:pos x="314" y="718"/>
                    </a:cxn>
                    <a:cxn ang="0">
                      <a:pos x="255" y="767"/>
                    </a:cxn>
                    <a:cxn ang="0">
                      <a:pos x="173" y="726"/>
                    </a:cxn>
                    <a:cxn ang="0">
                      <a:pos x="141" y="598"/>
                    </a:cxn>
                    <a:cxn ang="0">
                      <a:pos x="60" y="395"/>
                    </a:cxn>
                    <a:cxn ang="0">
                      <a:pos x="21" y="217"/>
                    </a:cxn>
                    <a:cxn ang="0">
                      <a:pos x="0" y="51"/>
                    </a:cxn>
                    <a:cxn ang="0">
                      <a:pos x="21" y="0"/>
                    </a:cxn>
                    <a:cxn ang="0">
                      <a:pos x="51" y="0"/>
                    </a:cxn>
                    <a:cxn ang="0">
                      <a:pos x="199" y="42"/>
                    </a:cxn>
                    <a:cxn ang="0">
                      <a:pos x="391" y="115"/>
                    </a:cxn>
                    <a:cxn ang="0">
                      <a:pos x="442" y="119"/>
                    </a:cxn>
                    <a:cxn ang="0">
                      <a:pos x="484" y="106"/>
                    </a:cxn>
                    <a:cxn ang="0">
                      <a:pos x="518" y="166"/>
                    </a:cxn>
                    <a:cxn ang="0">
                      <a:pos x="637" y="254"/>
                    </a:cxn>
                    <a:cxn ang="0">
                      <a:pos x="637" y="280"/>
                    </a:cxn>
                    <a:cxn ang="0">
                      <a:pos x="612" y="293"/>
                    </a:cxn>
                    <a:cxn ang="0">
                      <a:pos x="522" y="217"/>
                    </a:cxn>
                    <a:cxn ang="0">
                      <a:pos x="492" y="243"/>
                    </a:cxn>
                    <a:cxn ang="0">
                      <a:pos x="383" y="271"/>
                    </a:cxn>
                    <a:cxn ang="0">
                      <a:pos x="319" y="243"/>
                    </a:cxn>
                    <a:cxn ang="0">
                      <a:pos x="327" y="183"/>
                    </a:cxn>
                    <a:cxn ang="0">
                      <a:pos x="267" y="140"/>
                    </a:cxn>
                    <a:cxn ang="0">
                      <a:pos x="161" y="102"/>
                    </a:cxn>
                    <a:cxn ang="0">
                      <a:pos x="85" y="81"/>
                    </a:cxn>
                    <a:cxn ang="0">
                      <a:pos x="85" y="140"/>
                    </a:cxn>
                    <a:cxn ang="0">
                      <a:pos x="102" y="271"/>
                    </a:cxn>
                    <a:cxn ang="0">
                      <a:pos x="136" y="369"/>
                    </a:cxn>
                    <a:cxn ang="0">
                      <a:pos x="186" y="476"/>
                    </a:cxn>
                    <a:cxn ang="0">
                      <a:pos x="263" y="551"/>
                    </a:cxn>
                  </a:cxnLst>
                  <a:rect l="0" t="0" r="r" b="b"/>
                  <a:pathLst>
                    <a:path w="637" h="767">
                      <a:moveTo>
                        <a:pt x="263" y="551"/>
                      </a:moveTo>
                      <a:lnTo>
                        <a:pt x="289" y="577"/>
                      </a:lnTo>
                      <a:lnTo>
                        <a:pt x="306" y="624"/>
                      </a:lnTo>
                      <a:lnTo>
                        <a:pt x="314" y="718"/>
                      </a:lnTo>
                      <a:lnTo>
                        <a:pt x="255" y="767"/>
                      </a:lnTo>
                      <a:lnTo>
                        <a:pt x="173" y="726"/>
                      </a:lnTo>
                      <a:lnTo>
                        <a:pt x="141" y="598"/>
                      </a:lnTo>
                      <a:lnTo>
                        <a:pt x="60" y="395"/>
                      </a:lnTo>
                      <a:lnTo>
                        <a:pt x="21" y="217"/>
                      </a:lnTo>
                      <a:lnTo>
                        <a:pt x="0" y="51"/>
                      </a:lnTo>
                      <a:lnTo>
                        <a:pt x="21" y="0"/>
                      </a:lnTo>
                      <a:lnTo>
                        <a:pt x="51" y="0"/>
                      </a:lnTo>
                      <a:lnTo>
                        <a:pt x="199" y="42"/>
                      </a:lnTo>
                      <a:lnTo>
                        <a:pt x="391" y="115"/>
                      </a:lnTo>
                      <a:lnTo>
                        <a:pt x="442" y="119"/>
                      </a:lnTo>
                      <a:lnTo>
                        <a:pt x="484" y="106"/>
                      </a:lnTo>
                      <a:lnTo>
                        <a:pt x="518" y="166"/>
                      </a:lnTo>
                      <a:lnTo>
                        <a:pt x="637" y="254"/>
                      </a:lnTo>
                      <a:lnTo>
                        <a:pt x="637" y="280"/>
                      </a:lnTo>
                      <a:lnTo>
                        <a:pt x="612" y="293"/>
                      </a:lnTo>
                      <a:lnTo>
                        <a:pt x="522" y="217"/>
                      </a:lnTo>
                      <a:lnTo>
                        <a:pt x="492" y="243"/>
                      </a:lnTo>
                      <a:lnTo>
                        <a:pt x="383" y="271"/>
                      </a:lnTo>
                      <a:lnTo>
                        <a:pt x="319" y="243"/>
                      </a:lnTo>
                      <a:lnTo>
                        <a:pt x="327" y="183"/>
                      </a:lnTo>
                      <a:lnTo>
                        <a:pt x="267" y="140"/>
                      </a:lnTo>
                      <a:lnTo>
                        <a:pt x="161" y="102"/>
                      </a:lnTo>
                      <a:lnTo>
                        <a:pt x="85" y="81"/>
                      </a:lnTo>
                      <a:lnTo>
                        <a:pt x="85" y="140"/>
                      </a:lnTo>
                      <a:lnTo>
                        <a:pt x="102" y="271"/>
                      </a:lnTo>
                      <a:lnTo>
                        <a:pt x="136" y="369"/>
                      </a:lnTo>
                      <a:lnTo>
                        <a:pt x="186" y="476"/>
                      </a:lnTo>
                      <a:lnTo>
                        <a:pt x="263" y="55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86" name="Freeform 54"/>
                <p:cNvSpPr>
                  <a:spLocks/>
                </p:cNvSpPr>
                <p:nvPr/>
              </p:nvSpPr>
              <p:spPr bwMode="auto">
                <a:xfrm>
                  <a:off x="5318" y="3162"/>
                  <a:ext cx="298" cy="216"/>
                </a:xfrm>
                <a:custGeom>
                  <a:avLst/>
                  <a:gdLst/>
                  <a:ahLst/>
                  <a:cxnLst>
                    <a:cxn ang="0">
                      <a:pos x="136" y="392"/>
                    </a:cxn>
                    <a:cxn ang="0">
                      <a:pos x="76" y="345"/>
                    </a:cxn>
                    <a:cxn ang="0">
                      <a:pos x="20" y="345"/>
                    </a:cxn>
                    <a:cxn ang="0">
                      <a:pos x="0" y="397"/>
                    </a:cxn>
                    <a:cxn ang="0">
                      <a:pos x="20" y="495"/>
                    </a:cxn>
                    <a:cxn ang="0">
                      <a:pos x="148" y="571"/>
                    </a:cxn>
                    <a:cxn ang="0">
                      <a:pos x="382" y="640"/>
                    </a:cxn>
                    <a:cxn ang="0">
                      <a:pos x="429" y="650"/>
                    </a:cxn>
                    <a:cxn ang="0">
                      <a:pos x="480" y="650"/>
                    </a:cxn>
                    <a:cxn ang="0">
                      <a:pos x="574" y="650"/>
                    </a:cxn>
                    <a:cxn ang="0">
                      <a:pos x="739" y="597"/>
                    </a:cxn>
                    <a:cxn ang="0">
                      <a:pos x="888" y="550"/>
                    </a:cxn>
                    <a:cxn ang="0">
                      <a:pos x="893" y="520"/>
                    </a:cxn>
                    <a:cxn ang="0">
                      <a:pos x="816" y="345"/>
                    </a:cxn>
                    <a:cxn ang="0">
                      <a:pos x="726" y="213"/>
                    </a:cxn>
                    <a:cxn ang="0">
                      <a:pos x="675" y="149"/>
                    </a:cxn>
                    <a:cxn ang="0">
                      <a:pos x="675" y="102"/>
                    </a:cxn>
                    <a:cxn ang="0">
                      <a:pos x="598" y="102"/>
                    </a:cxn>
                    <a:cxn ang="0">
                      <a:pos x="484" y="0"/>
                    </a:cxn>
                    <a:cxn ang="0">
                      <a:pos x="454" y="0"/>
                    </a:cxn>
                    <a:cxn ang="0">
                      <a:pos x="454" y="34"/>
                    </a:cxn>
                    <a:cxn ang="0">
                      <a:pos x="561" y="111"/>
                    </a:cxn>
                    <a:cxn ang="0">
                      <a:pos x="561" y="153"/>
                    </a:cxn>
                    <a:cxn ang="0">
                      <a:pos x="587" y="264"/>
                    </a:cxn>
                    <a:cxn ang="0">
                      <a:pos x="636" y="277"/>
                    </a:cxn>
                    <a:cxn ang="0">
                      <a:pos x="688" y="281"/>
                    </a:cxn>
                    <a:cxn ang="0">
                      <a:pos x="747" y="354"/>
                    </a:cxn>
                    <a:cxn ang="0">
                      <a:pos x="786" y="482"/>
                    </a:cxn>
                    <a:cxn ang="0">
                      <a:pos x="760" y="524"/>
                    </a:cxn>
                    <a:cxn ang="0">
                      <a:pos x="645" y="559"/>
                    </a:cxn>
                    <a:cxn ang="0">
                      <a:pos x="535" y="563"/>
                    </a:cxn>
                    <a:cxn ang="0">
                      <a:pos x="446" y="563"/>
                    </a:cxn>
                    <a:cxn ang="0">
                      <a:pos x="331" y="533"/>
                    </a:cxn>
                    <a:cxn ang="0">
                      <a:pos x="225" y="473"/>
                    </a:cxn>
                    <a:cxn ang="0">
                      <a:pos x="136" y="392"/>
                    </a:cxn>
                  </a:cxnLst>
                  <a:rect l="0" t="0" r="r" b="b"/>
                  <a:pathLst>
                    <a:path w="893" h="650">
                      <a:moveTo>
                        <a:pt x="136" y="392"/>
                      </a:moveTo>
                      <a:lnTo>
                        <a:pt x="76" y="345"/>
                      </a:lnTo>
                      <a:lnTo>
                        <a:pt x="20" y="345"/>
                      </a:lnTo>
                      <a:lnTo>
                        <a:pt x="0" y="397"/>
                      </a:lnTo>
                      <a:lnTo>
                        <a:pt x="20" y="495"/>
                      </a:lnTo>
                      <a:lnTo>
                        <a:pt x="148" y="571"/>
                      </a:lnTo>
                      <a:lnTo>
                        <a:pt x="382" y="640"/>
                      </a:lnTo>
                      <a:lnTo>
                        <a:pt x="429" y="650"/>
                      </a:lnTo>
                      <a:lnTo>
                        <a:pt x="480" y="650"/>
                      </a:lnTo>
                      <a:lnTo>
                        <a:pt x="574" y="650"/>
                      </a:lnTo>
                      <a:lnTo>
                        <a:pt x="739" y="597"/>
                      </a:lnTo>
                      <a:lnTo>
                        <a:pt x="888" y="550"/>
                      </a:lnTo>
                      <a:lnTo>
                        <a:pt x="893" y="520"/>
                      </a:lnTo>
                      <a:lnTo>
                        <a:pt x="816" y="345"/>
                      </a:lnTo>
                      <a:lnTo>
                        <a:pt x="726" y="213"/>
                      </a:lnTo>
                      <a:lnTo>
                        <a:pt x="675" y="149"/>
                      </a:lnTo>
                      <a:lnTo>
                        <a:pt x="675" y="102"/>
                      </a:lnTo>
                      <a:lnTo>
                        <a:pt x="598" y="102"/>
                      </a:lnTo>
                      <a:lnTo>
                        <a:pt x="484" y="0"/>
                      </a:lnTo>
                      <a:lnTo>
                        <a:pt x="454" y="0"/>
                      </a:lnTo>
                      <a:lnTo>
                        <a:pt x="454" y="34"/>
                      </a:lnTo>
                      <a:lnTo>
                        <a:pt x="561" y="111"/>
                      </a:lnTo>
                      <a:lnTo>
                        <a:pt x="561" y="153"/>
                      </a:lnTo>
                      <a:lnTo>
                        <a:pt x="587" y="264"/>
                      </a:lnTo>
                      <a:lnTo>
                        <a:pt x="636" y="277"/>
                      </a:lnTo>
                      <a:lnTo>
                        <a:pt x="688" y="281"/>
                      </a:lnTo>
                      <a:lnTo>
                        <a:pt x="747" y="354"/>
                      </a:lnTo>
                      <a:lnTo>
                        <a:pt x="786" y="482"/>
                      </a:lnTo>
                      <a:lnTo>
                        <a:pt x="760" y="524"/>
                      </a:lnTo>
                      <a:lnTo>
                        <a:pt x="645" y="559"/>
                      </a:lnTo>
                      <a:lnTo>
                        <a:pt x="535" y="563"/>
                      </a:lnTo>
                      <a:lnTo>
                        <a:pt x="446" y="563"/>
                      </a:lnTo>
                      <a:lnTo>
                        <a:pt x="331" y="533"/>
                      </a:lnTo>
                      <a:lnTo>
                        <a:pt x="225" y="473"/>
                      </a:lnTo>
                      <a:lnTo>
                        <a:pt x="136" y="392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87" name="Freeform 55"/>
                <p:cNvSpPr>
                  <a:spLocks/>
                </p:cNvSpPr>
                <p:nvPr/>
              </p:nvSpPr>
              <p:spPr bwMode="auto">
                <a:xfrm>
                  <a:off x="5103" y="3212"/>
                  <a:ext cx="235" cy="349"/>
                </a:xfrm>
                <a:custGeom>
                  <a:avLst/>
                  <a:gdLst/>
                  <a:ahLst/>
                  <a:cxnLst>
                    <a:cxn ang="0">
                      <a:pos x="192" y="66"/>
                    </a:cxn>
                    <a:cxn ang="0">
                      <a:pos x="286" y="24"/>
                    </a:cxn>
                    <a:cxn ang="0">
                      <a:pos x="397" y="2"/>
                    </a:cxn>
                    <a:cxn ang="0">
                      <a:pos x="529" y="0"/>
                    </a:cxn>
                    <a:cxn ang="0">
                      <a:pos x="606" y="15"/>
                    </a:cxn>
                    <a:cxn ang="0">
                      <a:pos x="691" y="66"/>
                    </a:cxn>
                    <a:cxn ang="0">
                      <a:pos x="704" y="118"/>
                    </a:cxn>
                    <a:cxn ang="0">
                      <a:pos x="696" y="182"/>
                    </a:cxn>
                    <a:cxn ang="0">
                      <a:pos x="657" y="241"/>
                    </a:cxn>
                    <a:cxn ang="0">
                      <a:pos x="615" y="271"/>
                    </a:cxn>
                    <a:cxn ang="0">
                      <a:pos x="542" y="305"/>
                    </a:cxn>
                    <a:cxn ang="0">
                      <a:pos x="474" y="356"/>
                    </a:cxn>
                    <a:cxn ang="0">
                      <a:pos x="440" y="412"/>
                    </a:cxn>
                    <a:cxn ang="0">
                      <a:pos x="422" y="514"/>
                    </a:cxn>
                    <a:cxn ang="0">
                      <a:pos x="448" y="591"/>
                    </a:cxn>
                    <a:cxn ang="0">
                      <a:pos x="499" y="668"/>
                    </a:cxn>
                    <a:cxn ang="0">
                      <a:pos x="538" y="779"/>
                    </a:cxn>
                    <a:cxn ang="0">
                      <a:pos x="542" y="907"/>
                    </a:cxn>
                    <a:cxn ang="0">
                      <a:pos x="516" y="983"/>
                    </a:cxn>
                    <a:cxn ang="0">
                      <a:pos x="452" y="1035"/>
                    </a:cxn>
                    <a:cxn ang="0">
                      <a:pos x="376" y="1047"/>
                    </a:cxn>
                    <a:cxn ang="0">
                      <a:pos x="260" y="1013"/>
                    </a:cxn>
                    <a:cxn ang="0">
                      <a:pos x="158" y="937"/>
                    </a:cxn>
                    <a:cxn ang="0">
                      <a:pos x="90" y="843"/>
                    </a:cxn>
                    <a:cxn ang="0">
                      <a:pos x="26" y="693"/>
                    </a:cxn>
                    <a:cxn ang="0">
                      <a:pos x="0" y="510"/>
                    </a:cxn>
                    <a:cxn ang="0">
                      <a:pos x="17" y="348"/>
                    </a:cxn>
                    <a:cxn ang="0">
                      <a:pos x="64" y="207"/>
                    </a:cxn>
                    <a:cxn ang="0">
                      <a:pos x="128" y="126"/>
                    </a:cxn>
                    <a:cxn ang="0">
                      <a:pos x="192" y="66"/>
                    </a:cxn>
                  </a:cxnLst>
                  <a:rect l="0" t="0" r="r" b="b"/>
                  <a:pathLst>
                    <a:path w="704" h="1047">
                      <a:moveTo>
                        <a:pt x="192" y="66"/>
                      </a:moveTo>
                      <a:lnTo>
                        <a:pt x="286" y="24"/>
                      </a:lnTo>
                      <a:lnTo>
                        <a:pt x="397" y="2"/>
                      </a:lnTo>
                      <a:lnTo>
                        <a:pt x="529" y="0"/>
                      </a:lnTo>
                      <a:lnTo>
                        <a:pt x="606" y="15"/>
                      </a:lnTo>
                      <a:lnTo>
                        <a:pt x="691" y="66"/>
                      </a:lnTo>
                      <a:lnTo>
                        <a:pt x="704" y="118"/>
                      </a:lnTo>
                      <a:lnTo>
                        <a:pt x="696" y="182"/>
                      </a:lnTo>
                      <a:lnTo>
                        <a:pt x="657" y="241"/>
                      </a:lnTo>
                      <a:lnTo>
                        <a:pt x="615" y="271"/>
                      </a:lnTo>
                      <a:lnTo>
                        <a:pt x="542" y="305"/>
                      </a:lnTo>
                      <a:lnTo>
                        <a:pt x="474" y="356"/>
                      </a:lnTo>
                      <a:lnTo>
                        <a:pt x="440" y="412"/>
                      </a:lnTo>
                      <a:lnTo>
                        <a:pt x="422" y="514"/>
                      </a:lnTo>
                      <a:lnTo>
                        <a:pt x="448" y="591"/>
                      </a:lnTo>
                      <a:lnTo>
                        <a:pt x="499" y="668"/>
                      </a:lnTo>
                      <a:lnTo>
                        <a:pt x="538" y="779"/>
                      </a:lnTo>
                      <a:lnTo>
                        <a:pt x="542" y="907"/>
                      </a:lnTo>
                      <a:lnTo>
                        <a:pt x="516" y="983"/>
                      </a:lnTo>
                      <a:lnTo>
                        <a:pt x="452" y="1035"/>
                      </a:lnTo>
                      <a:lnTo>
                        <a:pt x="376" y="1047"/>
                      </a:lnTo>
                      <a:lnTo>
                        <a:pt x="260" y="1013"/>
                      </a:lnTo>
                      <a:lnTo>
                        <a:pt x="158" y="937"/>
                      </a:lnTo>
                      <a:lnTo>
                        <a:pt x="90" y="843"/>
                      </a:lnTo>
                      <a:lnTo>
                        <a:pt x="26" y="693"/>
                      </a:lnTo>
                      <a:lnTo>
                        <a:pt x="0" y="510"/>
                      </a:lnTo>
                      <a:lnTo>
                        <a:pt x="17" y="348"/>
                      </a:lnTo>
                      <a:lnTo>
                        <a:pt x="64" y="207"/>
                      </a:lnTo>
                      <a:lnTo>
                        <a:pt x="128" y="126"/>
                      </a:lnTo>
                      <a:lnTo>
                        <a:pt x="192" y="6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88" name="Freeform 56"/>
                <p:cNvSpPr>
                  <a:spLocks/>
                </p:cNvSpPr>
                <p:nvPr/>
              </p:nvSpPr>
              <p:spPr bwMode="auto">
                <a:xfrm>
                  <a:off x="5014" y="3490"/>
                  <a:ext cx="261" cy="401"/>
                </a:xfrm>
                <a:custGeom>
                  <a:avLst/>
                  <a:gdLst/>
                  <a:ahLst/>
                  <a:cxnLst>
                    <a:cxn ang="0">
                      <a:pos x="683" y="260"/>
                    </a:cxn>
                    <a:cxn ang="0">
                      <a:pos x="602" y="158"/>
                    </a:cxn>
                    <a:cxn ang="0">
                      <a:pos x="491" y="13"/>
                    </a:cxn>
                    <a:cxn ang="0">
                      <a:pos x="401" y="0"/>
                    </a:cxn>
                    <a:cxn ang="0">
                      <a:pos x="337" y="13"/>
                    </a:cxn>
                    <a:cxn ang="0">
                      <a:pos x="320" y="77"/>
                    </a:cxn>
                    <a:cxn ang="0">
                      <a:pos x="363" y="171"/>
                    </a:cxn>
                    <a:cxn ang="0">
                      <a:pos x="499" y="286"/>
                    </a:cxn>
                    <a:cxn ang="0">
                      <a:pos x="619" y="400"/>
                    </a:cxn>
                    <a:cxn ang="0">
                      <a:pos x="670" y="459"/>
                    </a:cxn>
                    <a:cxn ang="0">
                      <a:pos x="670" y="489"/>
                    </a:cxn>
                    <a:cxn ang="0">
                      <a:pos x="632" y="562"/>
                    </a:cxn>
                    <a:cxn ang="0">
                      <a:pos x="542" y="643"/>
                    </a:cxn>
                    <a:cxn ang="0">
                      <a:pos x="427" y="694"/>
                    </a:cxn>
                    <a:cxn ang="0">
                      <a:pos x="299" y="720"/>
                    </a:cxn>
                    <a:cxn ang="0">
                      <a:pos x="179" y="741"/>
                    </a:cxn>
                    <a:cxn ang="0">
                      <a:pos x="107" y="754"/>
                    </a:cxn>
                    <a:cxn ang="0">
                      <a:pos x="38" y="745"/>
                    </a:cxn>
                    <a:cxn ang="0">
                      <a:pos x="0" y="771"/>
                    </a:cxn>
                    <a:cxn ang="0">
                      <a:pos x="0" y="821"/>
                    </a:cxn>
                    <a:cxn ang="0">
                      <a:pos x="26" y="842"/>
                    </a:cxn>
                    <a:cxn ang="0">
                      <a:pos x="179" y="893"/>
                    </a:cxn>
                    <a:cxn ang="0">
                      <a:pos x="307" y="970"/>
                    </a:cxn>
                    <a:cxn ang="0">
                      <a:pos x="414" y="1089"/>
                    </a:cxn>
                    <a:cxn ang="0">
                      <a:pos x="448" y="1153"/>
                    </a:cxn>
                    <a:cxn ang="0">
                      <a:pos x="461" y="1200"/>
                    </a:cxn>
                    <a:cxn ang="0">
                      <a:pos x="512" y="1203"/>
                    </a:cxn>
                    <a:cxn ang="0">
                      <a:pos x="593" y="1179"/>
                    </a:cxn>
                    <a:cxn ang="0">
                      <a:pos x="589" y="1115"/>
                    </a:cxn>
                    <a:cxn ang="0">
                      <a:pos x="504" y="1021"/>
                    </a:cxn>
                    <a:cxn ang="0">
                      <a:pos x="397" y="936"/>
                    </a:cxn>
                    <a:cxn ang="0">
                      <a:pos x="307" y="885"/>
                    </a:cxn>
                    <a:cxn ang="0">
                      <a:pos x="209" y="846"/>
                    </a:cxn>
                    <a:cxn ang="0">
                      <a:pos x="141" y="821"/>
                    </a:cxn>
                    <a:cxn ang="0">
                      <a:pos x="145" y="808"/>
                    </a:cxn>
                    <a:cxn ang="0">
                      <a:pos x="286" y="792"/>
                    </a:cxn>
                    <a:cxn ang="0">
                      <a:pos x="427" y="767"/>
                    </a:cxn>
                    <a:cxn ang="0">
                      <a:pos x="555" y="728"/>
                    </a:cxn>
                    <a:cxn ang="0">
                      <a:pos x="632" y="694"/>
                    </a:cxn>
                    <a:cxn ang="0">
                      <a:pos x="717" y="613"/>
                    </a:cxn>
                    <a:cxn ang="0">
                      <a:pos x="760" y="523"/>
                    </a:cxn>
                    <a:cxn ang="0">
                      <a:pos x="783" y="438"/>
                    </a:cxn>
                    <a:cxn ang="0">
                      <a:pos x="768" y="371"/>
                    </a:cxn>
                    <a:cxn ang="0">
                      <a:pos x="721" y="320"/>
                    </a:cxn>
                    <a:cxn ang="0">
                      <a:pos x="683" y="260"/>
                    </a:cxn>
                  </a:cxnLst>
                  <a:rect l="0" t="0" r="r" b="b"/>
                  <a:pathLst>
                    <a:path w="783" h="1203">
                      <a:moveTo>
                        <a:pt x="683" y="260"/>
                      </a:moveTo>
                      <a:lnTo>
                        <a:pt x="602" y="158"/>
                      </a:lnTo>
                      <a:lnTo>
                        <a:pt x="491" y="13"/>
                      </a:lnTo>
                      <a:lnTo>
                        <a:pt x="401" y="0"/>
                      </a:lnTo>
                      <a:lnTo>
                        <a:pt x="337" y="13"/>
                      </a:lnTo>
                      <a:lnTo>
                        <a:pt x="320" y="77"/>
                      </a:lnTo>
                      <a:lnTo>
                        <a:pt x="363" y="171"/>
                      </a:lnTo>
                      <a:lnTo>
                        <a:pt x="499" y="286"/>
                      </a:lnTo>
                      <a:lnTo>
                        <a:pt x="619" y="400"/>
                      </a:lnTo>
                      <a:lnTo>
                        <a:pt x="670" y="459"/>
                      </a:lnTo>
                      <a:lnTo>
                        <a:pt x="670" y="489"/>
                      </a:lnTo>
                      <a:lnTo>
                        <a:pt x="632" y="562"/>
                      </a:lnTo>
                      <a:lnTo>
                        <a:pt x="542" y="643"/>
                      </a:lnTo>
                      <a:lnTo>
                        <a:pt x="427" y="694"/>
                      </a:lnTo>
                      <a:lnTo>
                        <a:pt x="299" y="720"/>
                      </a:lnTo>
                      <a:lnTo>
                        <a:pt x="179" y="741"/>
                      </a:lnTo>
                      <a:lnTo>
                        <a:pt x="107" y="754"/>
                      </a:lnTo>
                      <a:lnTo>
                        <a:pt x="38" y="745"/>
                      </a:lnTo>
                      <a:lnTo>
                        <a:pt x="0" y="771"/>
                      </a:lnTo>
                      <a:lnTo>
                        <a:pt x="0" y="821"/>
                      </a:lnTo>
                      <a:lnTo>
                        <a:pt x="26" y="842"/>
                      </a:lnTo>
                      <a:lnTo>
                        <a:pt x="179" y="893"/>
                      </a:lnTo>
                      <a:lnTo>
                        <a:pt x="307" y="970"/>
                      </a:lnTo>
                      <a:lnTo>
                        <a:pt x="414" y="1089"/>
                      </a:lnTo>
                      <a:lnTo>
                        <a:pt x="448" y="1153"/>
                      </a:lnTo>
                      <a:lnTo>
                        <a:pt x="461" y="1200"/>
                      </a:lnTo>
                      <a:lnTo>
                        <a:pt x="512" y="1203"/>
                      </a:lnTo>
                      <a:lnTo>
                        <a:pt x="593" y="1179"/>
                      </a:lnTo>
                      <a:lnTo>
                        <a:pt x="589" y="1115"/>
                      </a:lnTo>
                      <a:lnTo>
                        <a:pt x="504" y="1021"/>
                      </a:lnTo>
                      <a:lnTo>
                        <a:pt x="397" y="936"/>
                      </a:lnTo>
                      <a:lnTo>
                        <a:pt x="307" y="885"/>
                      </a:lnTo>
                      <a:lnTo>
                        <a:pt x="209" y="846"/>
                      </a:lnTo>
                      <a:lnTo>
                        <a:pt x="141" y="821"/>
                      </a:lnTo>
                      <a:lnTo>
                        <a:pt x="145" y="808"/>
                      </a:lnTo>
                      <a:lnTo>
                        <a:pt x="286" y="792"/>
                      </a:lnTo>
                      <a:lnTo>
                        <a:pt x="427" y="767"/>
                      </a:lnTo>
                      <a:lnTo>
                        <a:pt x="555" y="728"/>
                      </a:lnTo>
                      <a:lnTo>
                        <a:pt x="632" y="694"/>
                      </a:lnTo>
                      <a:lnTo>
                        <a:pt x="717" y="613"/>
                      </a:lnTo>
                      <a:lnTo>
                        <a:pt x="760" y="523"/>
                      </a:lnTo>
                      <a:lnTo>
                        <a:pt x="783" y="438"/>
                      </a:lnTo>
                      <a:lnTo>
                        <a:pt x="768" y="371"/>
                      </a:lnTo>
                      <a:lnTo>
                        <a:pt x="721" y="320"/>
                      </a:lnTo>
                      <a:lnTo>
                        <a:pt x="683" y="26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89" name="Freeform 57"/>
                <p:cNvSpPr>
                  <a:spLocks/>
                </p:cNvSpPr>
                <p:nvPr/>
              </p:nvSpPr>
              <p:spPr bwMode="auto">
                <a:xfrm>
                  <a:off x="5231" y="3459"/>
                  <a:ext cx="218" cy="423"/>
                </a:xfrm>
                <a:custGeom>
                  <a:avLst/>
                  <a:gdLst/>
                  <a:ahLst/>
                  <a:cxnLst>
                    <a:cxn ang="0">
                      <a:pos x="81" y="0"/>
                    </a:cxn>
                    <a:cxn ang="0">
                      <a:pos x="4" y="3"/>
                    </a:cxn>
                    <a:cxn ang="0">
                      <a:pos x="0" y="62"/>
                    </a:cxn>
                    <a:cxn ang="0">
                      <a:pos x="25" y="126"/>
                    </a:cxn>
                    <a:cxn ang="0">
                      <a:pos x="89" y="203"/>
                    </a:cxn>
                    <a:cxn ang="0">
                      <a:pos x="153" y="284"/>
                    </a:cxn>
                    <a:cxn ang="0">
                      <a:pos x="220" y="462"/>
                    </a:cxn>
                    <a:cxn ang="0">
                      <a:pos x="242" y="586"/>
                    </a:cxn>
                    <a:cxn ang="0">
                      <a:pos x="233" y="701"/>
                    </a:cxn>
                    <a:cxn ang="0">
                      <a:pos x="195" y="853"/>
                    </a:cxn>
                    <a:cxn ang="0">
                      <a:pos x="153" y="985"/>
                    </a:cxn>
                    <a:cxn ang="0">
                      <a:pos x="115" y="1122"/>
                    </a:cxn>
                    <a:cxn ang="0">
                      <a:pos x="89" y="1186"/>
                    </a:cxn>
                    <a:cxn ang="0">
                      <a:pos x="76" y="1250"/>
                    </a:cxn>
                    <a:cxn ang="0">
                      <a:pos x="106" y="1267"/>
                    </a:cxn>
                    <a:cxn ang="0">
                      <a:pos x="182" y="1241"/>
                    </a:cxn>
                    <a:cxn ang="0">
                      <a:pos x="323" y="1215"/>
                    </a:cxn>
                    <a:cxn ang="0">
                      <a:pos x="451" y="1228"/>
                    </a:cxn>
                    <a:cxn ang="0">
                      <a:pos x="577" y="1267"/>
                    </a:cxn>
                    <a:cxn ang="0">
                      <a:pos x="603" y="1262"/>
                    </a:cxn>
                    <a:cxn ang="0">
                      <a:pos x="654" y="1186"/>
                    </a:cxn>
                    <a:cxn ang="0">
                      <a:pos x="654" y="1151"/>
                    </a:cxn>
                    <a:cxn ang="0">
                      <a:pos x="547" y="1134"/>
                    </a:cxn>
                    <a:cxn ang="0">
                      <a:pos x="412" y="1134"/>
                    </a:cxn>
                    <a:cxn ang="0">
                      <a:pos x="284" y="1160"/>
                    </a:cxn>
                    <a:cxn ang="0">
                      <a:pos x="165" y="1198"/>
                    </a:cxn>
                    <a:cxn ang="0">
                      <a:pos x="153" y="1177"/>
                    </a:cxn>
                    <a:cxn ang="0">
                      <a:pos x="178" y="1122"/>
                    </a:cxn>
                    <a:cxn ang="0">
                      <a:pos x="246" y="959"/>
                    </a:cxn>
                    <a:cxn ang="0">
                      <a:pos x="293" y="795"/>
                    </a:cxn>
                    <a:cxn ang="0">
                      <a:pos x="318" y="649"/>
                    </a:cxn>
                    <a:cxn ang="0">
                      <a:pos x="318" y="573"/>
                    </a:cxn>
                    <a:cxn ang="0">
                      <a:pos x="306" y="458"/>
                    </a:cxn>
                    <a:cxn ang="0">
                      <a:pos x="271" y="348"/>
                    </a:cxn>
                    <a:cxn ang="0">
                      <a:pos x="242" y="271"/>
                    </a:cxn>
                    <a:cxn ang="0">
                      <a:pos x="195" y="169"/>
                    </a:cxn>
                    <a:cxn ang="0">
                      <a:pos x="145" y="49"/>
                    </a:cxn>
                    <a:cxn ang="0">
                      <a:pos x="81" y="0"/>
                    </a:cxn>
                  </a:cxnLst>
                  <a:rect l="0" t="0" r="r" b="b"/>
                  <a:pathLst>
                    <a:path w="654" h="1267">
                      <a:moveTo>
                        <a:pt x="81" y="0"/>
                      </a:moveTo>
                      <a:lnTo>
                        <a:pt x="4" y="3"/>
                      </a:lnTo>
                      <a:lnTo>
                        <a:pt x="0" y="62"/>
                      </a:lnTo>
                      <a:lnTo>
                        <a:pt x="25" y="126"/>
                      </a:lnTo>
                      <a:lnTo>
                        <a:pt x="89" y="203"/>
                      </a:lnTo>
                      <a:lnTo>
                        <a:pt x="153" y="284"/>
                      </a:lnTo>
                      <a:lnTo>
                        <a:pt x="220" y="462"/>
                      </a:lnTo>
                      <a:lnTo>
                        <a:pt x="242" y="586"/>
                      </a:lnTo>
                      <a:lnTo>
                        <a:pt x="233" y="701"/>
                      </a:lnTo>
                      <a:lnTo>
                        <a:pt x="195" y="853"/>
                      </a:lnTo>
                      <a:lnTo>
                        <a:pt x="153" y="985"/>
                      </a:lnTo>
                      <a:lnTo>
                        <a:pt x="115" y="1122"/>
                      </a:lnTo>
                      <a:lnTo>
                        <a:pt x="89" y="1186"/>
                      </a:lnTo>
                      <a:lnTo>
                        <a:pt x="76" y="1250"/>
                      </a:lnTo>
                      <a:lnTo>
                        <a:pt x="106" y="1267"/>
                      </a:lnTo>
                      <a:lnTo>
                        <a:pt x="182" y="1241"/>
                      </a:lnTo>
                      <a:lnTo>
                        <a:pt x="323" y="1215"/>
                      </a:lnTo>
                      <a:lnTo>
                        <a:pt x="451" y="1228"/>
                      </a:lnTo>
                      <a:lnTo>
                        <a:pt x="577" y="1267"/>
                      </a:lnTo>
                      <a:lnTo>
                        <a:pt x="603" y="1262"/>
                      </a:lnTo>
                      <a:lnTo>
                        <a:pt x="654" y="1186"/>
                      </a:lnTo>
                      <a:lnTo>
                        <a:pt x="654" y="1151"/>
                      </a:lnTo>
                      <a:lnTo>
                        <a:pt x="547" y="1134"/>
                      </a:lnTo>
                      <a:lnTo>
                        <a:pt x="412" y="1134"/>
                      </a:lnTo>
                      <a:lnTo>
                        <a:pt x="284" y="1160"/>
                      </a:lnTo>
                      <a:lnTo>
                        <a:pt x="165" y="1198"/>
                      </a:lnTo>
                      <a:lnTo>
                        <a:pt x="153" y="1177"/>
                      </a:lnTo>
                      <a:lnTo>
                        <a:pt x="178" y="1122"/>
                      </a:lnTo>
                      <a:lnTo>
                        <a:pt x="246" y="959"/>
                      </a:lnTo>
                      <a:lnTo>
                        <a:pt x="293" y="795"/>
                      </a:lnTo>
                      <a:lnTo>
                        <a:pt x="318" y="649"/>
                      </a:lnTo>
                      <a:lnTo>
                        <a:pt x="318" y="573"/>
                      </a:lnTo>
                      <a:lnTo>
                        <a:pt x="306" y="458"/>
                      </a:lnTo>
                      <a:lnTo>
                        <a:pt x="271" y="348"/>
                      </a:lnTo>
                      <a:lnTo>
                        <a:pt x="242" y="271"/>
                      </a:lnTo>
                      <a:lnTo>
                        <a:pt x="195" y="169"/>
                      </a:lnTo>
                      <a:lnTo>
                        <a:pt x="145" y="49"/>
                      </a:lnTo>
                      <a:lnTo>
                        <a:pt x="81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noFill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8490" name="Freeform 58"/>
              <p:cNvSpPr>
                <a:spLocks/>
              </p:cNvSpPr>
              <p:nvPr/>
            </p:nvSpPr>
            <p:spPr bwMode="auto">
              <a:xfrm>
                <a:off x="4098" y="2877"/>
                <a:ext cx="798" cy="813"/>
              </a:xfrm>
              <a:custGeom>
                <a:avLst/>
                <a:gdLst/>
                <a:ahLst/>
                <a:cxnLst>
                  <a:cxn ang="0">
                    <a:pos x="45" y="369"/>
                  </a:cxn>
                  <a:cxn ang="0">
                    <a:pos x="0" y="294"/>
                  </a:cxn>
                  <a:cxn ang="0">
                    <a:pos x="45" y="228"/>
                  </a:cxn>
                  <a:cxn ang="0">
                    <a:pos x="36" y="147"/>
                  </a:cxn>
                  <a:cxn ang="0">
                    <a:pos x="129" y="33"/>
                  </a:cxn>
                  <a:cxn ang="0">
                    <a:pos x="183" y="0"/>
                  </a:cxn>
                  <a:cxn ang="0">
                    <a:pos x="249" y="39"/>
                  </a:cxn>
                  <a:cxn ang="0">
                    <a:pos x="276" y="99"/>
                  </a:cxn>
                  <a:cxn ang="0">
                    <a:pos x="309" y="48"/>
                  </a:cxn>
                  <a:cxn ang="0">
                    <a:pos x="384" y="39"/>
                  </a:cxn>
                  <a:cxn ang="0">
                    <a:pos x="456" y="69"/>
                  </a:cxn>
                  <a:cxn ang="0">
                    <a:pos x="513" y="99"/>
                  </a:cxn>
                  <a:cxn ang="0">
                    <a:pos x="570" y="96"/>
                  </a:cxn>
                  <a:cxn ang="0">
                    <a:pos x="603" y="114"/>
                  </a:cxn>
                  <a:cxn ang="0">
                    <a:pos x="636" y="156"/>
                  </a:cxn>
                  <a:cxn ang="0">
                    <a:pos x="699" y="177"/>
                  </a:cxn>
                  <a:cxn ang="0">
                    <a:pos x="738" y="246"/>
                  </a:cxn>
                  <a:cxn ang="0">
                    <a:pos x="756" y="285"/>
                  </a:cxn>
                  <a:cxn ang="0">
                    <a:pos x="795" y="348"/>
                  </a:cxn>
                  <a:cxn ang="0">
                    <a:pos x="774" y="435"/>
                  </a:cxn>
                  <a:cxn ang="0">
                    <a:pos x="798" y="489"/>
                  </a:cxn>
                  <a:cxn ang="0">
                    <a:pos x="750" y="537"/>
                  </a:cxn>
                  <a:cxn ang="0">
                    <a:pos x="639" y="516"/>
                  </a:cxn>
                  <a:cxn ang="0">
                    <a:pos x="609" y="576"/>
                  </a:cxn>
                  <a:cxn ang="0">
                    <a:pos x="585" y="624"/>
                  </a:cxn>
                  <a:cxn ang="0">
                    <a:pos x="516" y="600"/>
                  </a:cxn>
                  <a:cxn ang="0">
                    <a:pos x="537" y="753"/>
                  </a:cxn>
                  <a:cxn ang="0">
                    <a:pos x="375" y="813"/>
                  </a:cxn>
                  <a:cxn ang="0">
                    <a:pos x="267" y="753"/>
                  </a:cxn>
                  <a:cxn ang="0">
                    <a:pos x="231" y="693"/>
                  </a:cxn>
                  <a:cxn ang="0">
                    <a:pos x="198" y="621"/>
                  </a:cxn>
                  <a:cxn ang="0">
                    <a:pos x="216" y="552"/>
                  </a:cxn>
                  <a:cxn ang="0">
                    <a:pos x="168" y="552"/>
                  </a:cxn>
                </a:cxnLst>
                <a:rect l="0" t="0" r="r" b="b"/>
                <a:pathLst>
                  <a:path w="798" h="813">
                    <a:moveTo>
                      <a:pt x="39" y="396"/>
                    </a:moveTo>
                    <a:lnTo>
                      <a:pt x="45" y="369"/>
                    </a:lnTo>
                    <a:lnTo>
                      <a:pt x="24" y="354"/>
                    </a:lnTo>
                    <a:lnTo>
                      <a:pt x="0" y="294"/>
                    </a:lnTo>
                    <a:lnTo>
                      <a:pt x="15" y="246"/>
                    </a:lnTo>
                    <a:lnTo>
                      <a:pt x="45" y="228"/>
                    </a:lnTo>
                    <a:lnTo>
                      <a:pt x="30" y="183"/>
                    </a:lnTo>
                    <a:lnTo>
                      <a:pt x="36" y="147"/>
                    </a:lnTo>
                    <a:lnTo>
                      <a:pt x="102" y="72"/>
                    </a:lnTo>
                    <a:lnTo>
                      <a:pt x="129" y="33"/>
                    </a:lnTo>
                    <a:lnTo>
                      <a:pt x="144" y="12"/>
                    </a:lnTo>
                    <a:lnTo>
                      <a:pt x="183" y="0"/>
                    </a:lnTo>
                    <a:lnTo>
                      <a:pt x="222" y="15"/>
                    </a:lnTo>
                    <a:lnTo>
                      <a:pt x="249" y="39"/>
                    </a:lnTo>
                    <a:lnTo>
                      <a:pt x="267" y="66"/>
                    </a:lnTo>
                    <a:lnTo>
                      <a:pt x="276" y="99"/>
                    </a:lnTo>
                    <a:lnTo>
                      <a:pt x="291" y="63"/>
                    </a:lnTo>
                    <a:lnTo>
                      <a:pt x="309" y="48"/>
                    </a:lnTo>
                    <a:lnTo>
                      <a:pt x="348" y="39"/>
                    </a:lnTo>
                    <a:lnTo>
                      <a:pt x="384" y="39"/>
                    </a:lnTo>
                    <a:lnTo>
                      <a:pt x="423" y="54"/>
                    </a:lnTo>
                    <a:lnTo>
                      <a:pt x="456" y="69"/>
                    </a:lnTo>
                    <a:lnTo>
                      <a:pt x="495" y="78"/>
                    </a:lnTo>
                    <a:lnTo>
                      <a:pt x="513" y="99"/>
                    </a:lnTo>
                    <a:lnTo>
                      <a:pt x="540" y="102"/>
                    </a:lnTo>
                    <a:lnTo>
                      <a:pt x="570" y="96"/>
                    </a:lnTo>
                    <a:lnTo>
                      <a:pt x="588" y="99"/>
                    </a:lnTo>
                    <a:lnTo>
                      <a:pt x="603" y="114"/>
                    </a:lnTo>
                    <a:lnTo>
                      <a:pt x="618" y="126"/>
                    </a:lnTo>
                    <a:lnTo>
                      <a:pt x="636" y="156"/>
                    </a:lnTo>
                    <a:lnTo>
                      <a:pt x="681" y="168"/>
                    </a:lnTo>
                    <a:lnTo>
                      <a:pt x="699" y="177"/>
                    </a:lnTo>
                    <a:lnTo>
                      <a:pt x="732" y="198"/>
                    </a:lnTo>
                    <a:lnTo>
                      <a:pt x="738" y="246"/>
                    </a:lnTo>
                    <a:lnTo>
                      <a:pt x="738" y="273"/>
                    </a:lnTo>
                    <a:lnTo>
                      <a:pt x="756" y="285"/>
                    </a:lnTo>
                    <a:lnTo>
                      <a:pt x="786" y="312"/>
                    </a:lnTo>
                    <a:lnTo>
                      <a:pt x="795" y="348"/>
                    </a:lnTo>
                    <a:lnTo>
                      <a:pt x="789" y="420"/>
                    </a:lnTo>
                    <a:lnTo>
                      <a:pt x="774" y="435"/>
                    </a:lnTo>
                    <a:lnTo>
                      <a:pt x="795" y="450"/>
                    </a:lnTo>
                    <a:lnTo>
                      <a:pt x="798" y="489"/>
                    </a:lnTo>
                    <a:lnTo>
                      <a:pt x="783" y="525"/>
                    </a:lnTo>
                    <a:lnTo>
                      <a:pt x="750" y="537"/>
                    </a:lnTo>
                    <a:lnTo>
                      <a:pt x="684" y="540"/>
                    </a:lnTo>
                    <a:lnTo>
                      <a:pt x="639" y="516"/>
                    </a:lnTo>
                    <a:lnTo>
                      <a:pt x="576" y="474"/>
                    </a:lnTo>
                    <a:lnTo>
                      <a:pt x="609" y="576"/>
                    </a:lnTo>
                    <a:lnTo>
                      <a:pt x="600" y="612"/>
                    </a:lnTo>
                    <a:lnTo>
                      <a:pt x="585" y="624"/>
                    </a:lnTo>
                    <a:lnTo>
                      <a:pt x="534" y="621"/>
                    </a:lnTo>
                    <a:lnTo>
                      <a:pt x="516" y="600"/>
                    </a:lnTo>
                    <a:lnTo>
                      <a:pt x="549" y="690"/>
                    </a:lnTo>
                    <a:lnTo>
                      <a:pt x="537" y="753"/>
                    </a:lnTo>
                    <a:lnTo>
                      <a:pt x="480" y="804"/>
                    </a:lnTo>
                    <a:lnTo>
                      <a:pt x="375" y="813"/>
                    </a:lnTo>
                    <a:lnTo>
                      <a:pt x="312" y="798"/>
                    </a:lnTo>
                    <a:lnTo>
                      <a:pt x="267" y="753"/>
                    </a:lnTo>
                    <a:lnTo>
                      <a:pt x="258" y="696"/>
                    </a:lnTo>
                    <a:lnTo>
                      <a:pt x="231" y="693"/>
                    </a:lnTo>
                    <a:lnTo>
                      <a:pt x="201" y="666"/>
                    </a:lnTo>
                    <a:lnTo>
                      <a:pt x="198" y="621"/>
                    </a:lnTo>
                    <a:lnTo>
                      <a:pt x="207" y="570"/>
                    </a:lnTo>
                    <a:lnTo>
                      <a:pt x="216" y="552"/>
                    </a:lnTo>
                    <a:lnTo>
                      <a:pt x="189" y="552"/>
                    </a:lnTo>
                    <a:lnTo>
                      <a:pt x="168" y="552"/>
                    </a:lnTo>
                    <a:lnTo>
                      <a:pt x="138" y="546"/>
                    </a:lnTo>
                  </a:path>
                </a:pathLst>
              </a:custGeom>
              <a:solidFill>
                <a:srgbClr val="FFFFFF"/>
              </a:solidFill>
              <a:ln w="3492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" name="Group 59"/>
              <p:cNvGrpSpPr>
                <a:grpSpLocks/>
              </p:cNvGrpSpPr>
              <p:nvPr/>
            </p:nvGrpSpPr>
            <p:grpSpPr bwMode="auto">
              <a:xfrm>
                <a:off x="4076" y="2718"/>
                <a:ext cx="969" cy="977"/>
                <a:chOff x="4076" y="2718"/>
                <a:chExt cx="969" cy="977"/>
              </a:xfrm>
            </p:grpSpPr>
            <p:sp>
              <p:nvSpPr>
                <p:cNvPr id="18492" name="Freeform 60"/>
                <p:cNvSpPr>
                  <a:spLocks/>
                </p:cNvSpPr>
                <p:nvPr/>
              </p:nvSpPr>
              <p:spPr bwMode="auto">
                <a:xfrm>
                  <a:off x="4342" y="3050"/>
                  <a:ext cx="421" cy="363"/>
                </a:xfrm>
                <a:custGeom>
                  <a:avLst/>
                  <a:gdLst/>
                  <a:ahLst/>
                  <a:cxnLst>
                    <a:cxn ang="0">
                      <a:pos x="661" y="94"/>
                    </a:cxn>
                    <a:cxn ang="0">
                      <a:pos x="546" y="42"/>
                    </a:cxn>
                    <a:cxn ang="0">
                      <a:pos x="418" y="42"/>
                    </a:cxn>
                    <a:cxn ang="0">
                      <a:pos x="269" y="145"/>
                    </a:cxn>
                    <a:cxn ang="0">
                      <a:pos x="230" y="280"/>
                    </a:cxn>
                    <a:cxn ang="0">
                      <a:pos x="320" y="408"/>
                    </a:cxn>
                    <a:cxn ang="0">
                      <a:pos x="230" y="433"/>
                    </a:cxn>
                    <a:cxn ang="0">
                      <a:pos x="89" y="540"/>
                    </a:cxn>
                    <a:cxn ang="0">
                      <a:pos x="51" y="694"/>
                    </a:cxn>
                    <a:cxn ang="0">
                      <a:pos x="124" y="740"/>
                    </a:cxn>
                    <a:cxn ang="0">
                      <a:pos x="226" y="702"/>
                    </a:cxn>
                    <a:cxn ang="0">
                      <a:pos x="175" y="809"/>
                    </a:cxn>
                    <a:cxn ang="0">
                      <a:pos x="213" y="884"/>
                    </a:cxn>
                    <a:cxn ang="0">
                      <a:pos x="277" y="922"/>
                    </a:cxn>
                    <a:cxn ang="0">
                      <a:pos x="346" y="1025"/>
                    </a:cxn>
                    <a:cxn ang="0">
                      <a:pos x="512" y="1046"/>
                    </a:cxn>
                    <a:cxn ang="0">
                      <a:pos x="623" y="948"/>
                    </a:cxn>
                    <a:cxn ang="0">
                      <a:pos x="640" y="820"/>
                    </a:cxn>
                    <a:cxn ang="0">
                      <a:pos x="589" y="706"/>
                    </a:cxn>
                    <a:cxn ang="0">
                      <a:pos x="572" y="625"/>
                    </a:cxn>
                    <a:cxn ang="0">
                      <a:pos x="661" y="681"/>
                    </a:cxn>
                    <a:cxn ang="0">
                      <a:pos x="781" y="694"/>
                    </a:cxn>
                    <a:cxn ang="0">
                      <a:pos x="845" y="578"/>
                    </a:cxn>
                    <a:cxn ang="0">
                      <a:pos x="777" y="476"/>
                    </a:cxn>
                    <a:cxn ang="0">
                      <a:pos x="636" y="361"/>
                    </a:cxn>
                    <a:cxn ang="0">
                      <a:pos x="538" y="335"/>
                    </a:cxn>
                    <a:cxn ang="0">
                      <a:pos x="738" y="271"/>
                    </a:cxn>
                    <a:cxn ang="0">
                      <a:pos x="986" y="158"/>
                    </a:cxn>
                    <a:cxn ang="0">
                      <a:pos x="1063" y="153"/>
                    </a:cxn>
                    <a:cxn ang="0">
                      <a:pos x="815" y="271"/>
                    </a:cxn>
                    <a:cxn ang="0">
                      <a:pos x="738" y="374"/>
                    </a:cxn>
                    <a:cxn ang="0">
                      <a:pos x="1114" y="574"/>
                    </a:cxn>
                    <a:cxn ang="0">
                      <a:pos x="1250" y="638"/>
                    </a:cxn>
                    <a:cxn ang="0">
                      <a:pos x="871" y="510"/>
                    </a:cxn>
                    <a:cxn ang="0">
                      <a:pos x="883" y="587"/>
                    </a:cxn>
                    <a:cxn ang="0">
                      <a:pos x="854" y="728"/>
                    </a:cxn>
                    <a:cxn ang="0">
                      <a:pos x="700" y="745"/>
                    </a:cxn>
                    <a:cxn ang="0">
                      <a:pos x="704" y="829"/>
                    </a:cxn>
                    <a:cxn ang="0">
                      <a:pos x="649" y="1008"/>
                    </a:cxn>
                    <a:cxn ang="0">
                      <a:pos x="482" y="1089"/>
                    </a:cxn>
                    <a:cxn ang="0">
                      <a:pos x="294" y="1050"/>
                    </a:cxn>
                    <a:cxn ang="0">
                      <a:pos x="243" y="944"/>
                    </a:cxn>
                    <a:cxn ang="0">
                      <a:pos x="166" y="922"/>
                    </a:cxn>
                    <a:cxn ang="0">
                      <a:pos x="141" y="846"/>
                    </a:cxn>
                    <a:cxn ang="0">
                      <a:pos x="153" y="766"/>
                    </a:cxn>
                    <a:cxn ang="0">
                      <a:pos x="25" y="745"/>
                    </a:cxn>
                    <a:cxn ang="0">
                      <a:pos x="0" y="612"/>
                    </a:cxn>
                    <a:cxn ang="0">
                      <a:pos x="77" y="476"/>
                    </a:cxn>
                    <a:cxn ang="0">
                      <a:pos x="188" y="399"/>
                    </a:cxn>
                    <a:cxn ang="0">
                      <a:pos x="205" y="331"/>
                    </a:cxn>
                    <a:cxn ang="0">
                      <a:pos x="205" y="230"/>
                    </a:cxn>
                    <a:cxn ang="0">
                      <a:pos x="269" y="81"/>
                    </a:cxn>
                    <a:cxn ang="0">
                      <a:pos x="435" y="0"/>
                    </a:cxn>
                    <a:cxn ang="0">
                      <a:pos x="636" y="12"/>
                    </a:cxn>
                    <a:cxn ang="0">
                      <a:pos x="687" y="55"/>
                    </a:cxn>
                  </a:cxnLst>
                  <a:rect l="0" t="0" r="r" b="b"/>
                  <a:pathLst>
                    <a:path w="1263" h="1089">
                      <a:moveTo>
                        <a:pt x="687" y="55"/>
                      </a:moveTo>
                      <a:lnTo>
                        <a:pt x="661" y="94"/>
                      </a:lnTo>
                      <a:lnTo>
                        <a:pt x="589" y="76"/>
                      </a:lnTo>
                      <a:lnTo>
                        <a:pt x="546" y="42"/>
                      </a:lnTo>
                      <a:lnTo>
                        <a:pt x="499" y="30"/>
                      </a:lnTo>
                      <a:lnTo>
                        <a:pt x="418" y="42"/>
                      </a:lnTo>
                      <a:lnTo>
                        <a:pt x="328" y="89"/>
                      </a:lnTo>
                      <a:lnTo>
                        <a:pt x="269" y="145"/>
                      </a:lnTo>
                      <a:lnTo>
                        <a:pt x="243" y="209"/>
                      </a:lnTo>
                      <a:lnTo>
                        <a:pt x="230" y="280"/>
                      </a:lnTo>
                      <a:lnTo>
                        <a:pt x="264" y="369"/>
                      </a:lnTo>
                      <a:lnTo>
                        <a:pt x="320" y="408"/>
                      </a:lnTo>
                      <a:lnTo>
                        <a:pt x="316" y="425"/>
                      </a:lnTo>
                      <a:lnTo>
                        <a:pt x="230" y="433"/>
                      </a:lnTo>
                      <a:lnTo>
                        <a:pt x="141" y="472"/>
                      </a:lnTo>
                      <a:lnTo>
                        <a:pt x="89" y="540"/>
                      </a:lnTo>
                      <a:lnTo>
                        <a:pt x="51" y="625"/>
                      </a:lnTo>
                      <a:lnTo>
                        <a:pt x="51" y="694"/>
                      </a:lnTo>
                      <a:lnTo>
                        <a:pt x="77" y="732"/>
                      </a:lnTo>
                      <a:lnTo>
                        <a:pt x="124" y="740"/>
                      </a:lnTo>
                      <a:lnTo>
                        <a:pt x="200" y="719"/>
                      </a:lnTo>
                      <a:lnTo>
                        <a:pt x="226" y="702"/>
                      </a:lnTo>
                      <a:lnTo>
                        <a:pt x="205" y="728"/>
                      </a:lnTo>
                      <a:lnTo>
                        <a:pt x="175" y="809"/>
                      </a:lnTo>
                      <a:lnTo>
                        <a:pt x="175" y="846"/>
                      </a:lnTo>
                      <a:lnTo>
                        <a:pt x="213" y="884"/>
                      </a:lnTo>
                      <a:lnTo>
                        <a:pt x="277" y="884"/>
                      </a:lnTo>
                      <a:lnTo>
                        <a:pt x="277" y="922"/>
                      </a:lnTo>
                      <a:lnTo>
                        <a:pt x="294" y="995"/>
                      </a:lnTo>
                      <a:lnTo>
                        <a:pt x="346" y="1025"/>
                      </a:lnTo>
                      <a:lnTo>
                        <a:pt x="435" y="1046"/>
                      </a:lnTo>
                      <a:lnTo>
                        <a:pt x="512" y="1046"/>
                      </a:lnTo>
                      <a:lnTo>
                        <a:pt x="589" y="999"/>
                      </a:lnTo>
                      <a:lnTo>
                        <a:pt x="623" y="948"/>
                      </a:lnTo>
                      <a:lnTo>
                        <a:pt x="640" y="884"/>
                      </a:lnTo>
                      <a:lnTo>
                        <a:pt x="640" y="820"/>
                      </a:lnTo>
                      <a:lnTo>
                        <a:pt x="636" y="758"/>
                      </a:lnTo>
                      <a:lnTo>
                        <a:pt x="589" y="706"/>
                      </a:lnTo>
                      <a:lnTo>
                        <a:pt x="559" y="638"/>
                      </a:lnTo>
                      <a:lnTo>
                        <a:pt x="572" y="625"/>
                      </a:lnTo>
                      <a:lnTo>
                        <a:pt x="623" y="655"/>
                      </a:lnTo>
                      <a:lnTo>
                        <a:pt x="661" y="681"/>
                      </a:lnTo>
                      <a:lnTo>
                        <a:pt x="725" y="694"/>
                      </a:lnTo>
                      <a:lnTo>
                        <a:pt x="781" y="694"/>
                      </a:lnTo>
                      <a:lnTo>
                        <a:pt x="832" y="655"/>
                      </a:lnTo>
                      <a:lnTo>
                        <a:pt x="845" y="578"/>
                      </a:lnTo>
                      <a:lnTo>
                        <a:pt x="828" y="527"/>
                      </a:lnTo>
                      <a:lnTo>
                        <a:pt x="777" y="476"/>
                      </a:lnTo>
                      <a:lnTo>
                        <a:pt x="717" y="412"/>
                      </a:lnTo>
                      <a:lnTo>
                        <a:pt x="636" y="361"/>
                      </a:lnTo>
                      <a:lnTo>
                        <a:pt x="576" y="344"/>
                      </a:lnTo>
                      <a:lnTo>
                        <a:pt x="538" y="335"/>
                      </a:lnTo>
                      <a:lnTo>
                        <a:pt x="572" y="310"/>
                      </a:lnTo>
                      <a:lnTo>
                        <a:pt x="738" y="271"/>
                      </a:lnTo>
                      <a:lnTo>
                        <a:pt x="845" y="230"/>
                      </a:lnTo>
                      <a:lnTo>
                        <a:pt x="986" y="158"/>
                      </a:lnTo>
                      <a:lnTo>
                        <a:pt x="1058" y="119"/>
                      </a:lnTo>
                      <a:lnTo>
                        <a:pt x="1063" y="153"/>
                      </a:lnTo>
                      <a:lnTo>
                        <a:pt x="909" y="221"/>
                      </a:lnTo>
                      <a:lnTo>
                        <a:pt x="815" y="271"/>
                      </a:lnTo>
                      <a:lnTo>
                        <a:pt x="713" y="335"/>
                      </a:lnTo>
                      <a:lnTo>
                        <a:pt x="738" y="374"/>
                      </a:lnTo>
                      <a:lnTo>
                        <a:pt x="935" y="485"/>
                      </a:lnTo>
                      <a:lnTo>
                        <a:pt x="1114" y="574"/>
                      </a:lnTo>
                      <a:lnTo>
                        <a:pt x="1263" y="625"/>
                      </a:lnTo>
                      <a:lnTo>
                        <a:pt x="1250" y="638"/>
                      </a:lnTo>
                      <a:lnTo>
                        <a:pt x="1020" y="561"/>
                      </a:lnTo>
                      <a:lnTo>
                        <a:pt x="871" y="510"/>
                      </a:lnTo>
                      <a:lnTo>
                        <a:pt x="858" y="527"/>
                      </a:lnTo>
                      <a:lnTo>
                        <a:pt x="883" y="587"/>
                      </a:lnTo>
                      <a:lnTo>
                        <a:pt x="883" y="655"/>
                      </a:lnTo>
                      <a:lnTo>
                        <a:pt x="854" y="728"/>
                      </a:lnTo>
                      <a:lnTo>
                        <a:pt x="781" y="745"/>
                      </a:lnTo>
                      <a:lnTo>
                        <a:pt x="700" y="745"/>
                      </a:lnTo>
                      <a:lnTo>
                        <a:pt x="678" y="745"/>
                      </a:lnTo>
                      <a:lnTo>
                        <a:pt x="704" y="829"/>
                      </a:lnTo>
                      <a:lnTo>
                        <a:pt x="687" y="910"/>
                      </a:lnTo>
                      <a:lnTo>
                        <a:pt x="649" y="1008"/>
                      </a:lnTo>
                      <a:lnTo>
                        <a:pt x="572" y="1076"/>
                      </a:lnTo>
                      <a:lnTo>
                        <a:pt x="482" y="1089"/>
                      </a:lnTo>
                      <a:lnTo>
                        <a:pt x="354" y="1085"/>
                      </a:lnTo>
                      <a:lnTo>
                        <a:pt x="294" y="1050"/>
                      </a:lnTo>
                      <a:lnTo>
                        <a:pt x="256" y="1008"/>
                      </a:lnTo>
                      <a:lnTo>
                        <a:pt x="243" y="944"/>
                      </a:lnTo>
                      <a:lnTo>
                        <a:pt x="243" y="922"/>
                      </a:lnTo>
                      <a:lnTo>
                        <a:pt x="166" y="922"/>
                      </a:lnTo>
                      <a:lnTo>
                        <a:pt x="141" y="884"/>
                      </a:lnTo>
                      <a:lnTo>
                        <a:pt x="141" y="846"/>
                      </a:lnTo>
                      <a:lnTo>
                        <a:pt x="141" y="804"/>
                      </a:lnTo>
                      <a:lnTo>
                        <a:pt x="153" y="766"/>
                      </a:lnTo>
                      <a:lnTo>
                        <a:pt x="98" y="770"/>
                      </a:lnTo>
                      <a:lnTo>
                        <a:pt x="25" y="745"/>
                      </a:lnTo>
                      <a:lnTo>
                        <a:pt x="8" y="689"/>
                      </a:lnTo>
                      <a:lnTo>
                        <a:pt x="0" y="612"/>
                      </a:lnTo>
                      <a:lnTo>
                        <a:pt x="25" y="540"/>
                      </a:lnTo>
                      <a:lnTo>
                        <a:pt x="77" y="476"/>
                      </a:lnTo>
                      <a:lnTo>
                        <a:pt x="128" y="438"/>
                      </a:lnTo>
                      <a:lnTo>
                        <a:pt x="188" y="399"/>
                      </a:lnTo>
                      <a:lnTo>
                        <a:pt x="239" y="399"/>
                      </a:lnTo>
                      <a:lnTo>
                        <a:pt x="205" y="331"/>
                      </a:lnTo>
                      <a:lnTo>
                        <a:pt x="200" y="280"/>
                      </a:lnTo>
                      <a:lnTo>
                        <a:pt x="205" y="230"/>
                      </a:lnTo>
                      <a:lnTo>
                        <a:pt x="230" y="153"/>
                      </a:lnTo>
                      <a:lnTo>
                        <a:pt x="269" y="81"/>
                      </a:lnTo>
                      <a:lnTo>
                        <a:pt x="333" y="42"/>
                      </a:lnTo>
                      <a:lnTo>
                        <a:pt x="435" y="0"/>
                      </a:lnTo>
                      <a:lnTo>
                        <a:pt x="550" y="4"/>
                      </a:lnTo>
                      <a:lnTo>
                        <a:pt x="636" y="12"/>
                      </a:lnTo>
                      <a:lnTo>
                        <a:pt x="674" y="30"/>
                      </a:lnTo>
                      <a:lnTo>
                        <a:pt x="687" y="55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93" name="Freeform 61"/>
                <p:cNvSpPr>
                  <a:spLocks/>
                </p:cNvSpPr>
                <p:nvPr/>
              </p:nvSpPr>
              <p:spPr bwMode="auto">
                <a:xfrm>
                  <a:off x="4463" y="3184"/>
                  <a:ext cx="49" cy="47"/>
                </a:xfrm>
                <a:custGeom>
                  <a:avLst/>
                  <a:gdLst/>
                  <a:ahLst/>
                  <a:cxnLst>
                    <a:cxn ang="0">
                      <a:pos x="5" y="51"/>
                    </a:cxn>
                    <a:cxn ang="0">
                      <a:pos x="52" y="89"/>
                    </a:cxn>
                    <a:cxn ang="0">
                      <a:pos x="64" y="128"/>
                    </a:cxn>
                    <a:cxn ang="0">
                      <a:pos x="94" y="142"/>
                    </a:cxn>
                    <a:cxn ang="0">
                      <a:pos x="103" y="102"/>
                    </a:cxn>
                    <a:cxn ang="0">
                      <a:pos x="147" y="76"/>
                    </a:cxn>
                    <a:cxn ang="0">
                      <a:pos x="103" y="47"/>
                    </a:cxn>
                    <a:cxn ang="0">
                      <a:pos x="107" y="0"/>
                    </a:cxn>
                    <a:cxn ang="0">
                      <a:pos x="64" y="12"/>
                    </a:cxn>
                    <a:cxn ang="0">
                      <a:pos x="0" y="21"/>
                    </a:cxn>
                    <a:cxn ang="0">
                      <a:pos x="5" y="51"/>
                    </a:cxn>
                  </a:cxnLst>
                  <a:rect l="0" t="0" r="r" b="b"/>
                  <a:pathLst>
                    <a:path w="147" h="142">
                      <a:moveTo>
                        <a:pt x="5" y="51"/>
                      </a:moveTo>
                      <a:lnTo>
                        <a:pt x="52" y="89"/>
                      </a:lnTo>
                      <a:lnTo>
                        <a:pt x="64" y="128"/>
                      </a:lnTo>
                      <a:lnTo>
                        <a:pt x="94" y="142"/>
                      </a:lnTo>
                      <a:lnTo>
                        <a:pt x="103" y="102"/>
                      </a:lnTo>
                      <a:lnTo>
                        <a:pt x="147" y="76"/>
                      </a:lnTo>
                      <a:lnTo>
                        <a:pt x="103" y="47"/>
                      </a:lnTo>
                      <a:lnTo>
                        <a:pt x="107" y="0"/>
                      </a:lnTo>
                      <a:lnTo>
                        <a:pt x="64" y="12"/>
                      </a:lnTo>
                      <a:lnTo>
                        <a:pt x="0" y="21"/>
                      </a:lnTo>
                      <a:lnTo>
                        <a:pt x="5" y="5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94" name="Freeform 62"/>
                <p:cNvSpPr>
                  <a:spLocks/>
                </p:cNvSpPr>
                <p:nvPr/>
              </p:nvSpPr>
              <p:spPr bwMode="auto">
                <a:xfrm>
                  <a:off x="4603" y="2953"/>
                  <a:ext cx="300" cy="470"/>
                </a:xfrm>
                <a:custGeom>
                  <a:avLst/>
                  <a:gdLst/>
                  <a:ahLst/>
                  <a:cxnLst>
                    <a:cxn ang="0">
                      <a:pos x="245" y="51"/>
                    </a:cxn>
                    <a:cxn ang="0">
                      <a:pos x="44" y="56"/>
                    </a:cxn>
                    <a:cxn ang="0">
                      <a:pos x="0" y="141"/>
                    </a:cxn>
                    <a:cxn ang="0">
                      <a:pos x="91" y="115"/>
                    </a:cxn>
                    <a:cxn ang="0">
                      <a:pos x="194" y="77"/>
                    </a:cxn>
                    <a:cxn ang="0">
                      <a:pos x="288" y="141"/>
                    </a:cxn>
                    <a:cxn ang="0">
                      <a:pos x="211" y="260"/>
                    </a:cxn>
                    <a:cxn ang="0">
                      <a:pos x="224" y="350"/>
                    </a:cxn>
                    <a:cxn ang="0">
                      <a:pos x="300" y="256"/>
                    </a:cxn>
                    <a:cxn ang="0">
                      <a:pos x="364" y="260"/>
                    </a:cxn>
                    <a:cxn ang="0">
                      <a:pos x="488" y="282"/>
                    </a:cxn>
                    <a:cxn ang="0">
                      <a:pos x="629" y="357"/>
                    </a:cxn>
                    <a:cxn ang="0">
                      <a:pos x="672" y="451"/>
                    </a:cxn>
                    <a:cxn ang="0">
                      <a:pos x="659" y="536"/>
                    </a:cxn>
                    <a:cxn ang="0">
                      <a:pos x="557" y="566"/>
                    </a:cxn>
                    <a:cxn ang="0">
                      <a:pos x="475" y="604"/>
                    </a:cxn>
                    <a:cxn ang="0">
                      <a:pos x="706" y="626"/>
                    </a:cxn>
                    <a:cxn ang="0">
                      <a:pos x="834" y="745"/>
                    </a:cxn>
                    <a:cxn ang="0">
                      <a:pos x="834" y="997"/>
                    </a:cxn>
                    <a:cxn ang="0">
                      <a:pos x="761" y="1064"/>
                    </a:cxn>
                    <a:cxn ang="0">
                      <a:pos x="800" y="1102"/>
                    </a:cxn>
                    <a:cxn ang="0">
                      <a:pos x="860" y="1217"/>
                    </a:cxn>
                    <a:cxn ang="0">
                      <a:pos x="796" y="1341"/>
                    </a:cxn>
                    <a:cxn ang="0">
                      <a:pos x="621" y="1379"/>
                    </a:cxn>
                    <a:cxn ang="0">
                      <a:pos x="441" y="1290"/>
                    </a:cxn>
                    <a:cxn ang="0">
                      <a:pos x="360" y="1320"/>
                    </a:cxn>
                    <a:cxn ang="0">
                      <a:pos x="578" y="1405"/>
                    </a:cxn>
                    <a:cxn ang="0">
                      <a:pos x="821" y="1371"/>
                    </a:cxn>
                    <a:cxn ang="0">
                      <a:pos x="898" y="1243"/>
                    </a:cxn>
                    <a:cxn ang="0">
                      <a:pos x="872" y="1089"/>
                    </a:cxn>
                    <a:cxn ang="0">
                      <a:pos x="864" y="1010"/>
                    </a:cxn>
                    <a:cxn ang="0">
                      <a:pos x="877" y="758"/>
                    </a:cxn>
                    <a:cxn ang="0">
                      <a:pos x="774" y="604"/>
                    </a:cxn>
                    <a:cxn ang="0">
                      <a:pos x="723" y="472"/>
                    </a:cxn>
                    <a:cxn ang="0">
                      <a:pos x="616" y="286"/>
                    </a:cxn>
                    <a:cxn ang="0">
                      <a:pos x="454" y="231"/>
                    </a:cxn>
                    <a:cxn ang="0">
                      <a:pos x="364" y="179"/>
                    </a:cxn>
                    <a:cxn ang="0">
                      <a:pos x="437" y="0"/>
                    </a:cxn>
                    <a:cxn ang="0">
                      <a:pos x="309" y="81"/>
                    </a:cxn>
                  </a:cxnLst>
                  <a:rect l="0" t="0" r="r" b="b"/>
                  <a:pathLst>
                    <a:path w="898" h="1409">
                      <a:moveTo>
                        <a:pt x="309" y="81"/>
                      </a:moveTo>
                      <a:lnTo>
                        <a:pt x="245" y="51"/>
                      </a:lnTo>
                      <a:lnTo>
                        <a:pt x="96" y="26"/>
                      </a:lnTo>
                      <a:lnTo>
                        <a:pt x="44" y="56"/>
                      </a:lnTo>
                      <a:lnTo>
                        <a:pt x="0" y="94"/>
                      </a:lnTo>
                      <a:lnTo>
                        <a:pt x="0" y="141"/>
                      </a:lnTo>
                      <a:lnTo>
                        <a:pt x="40" y="154"/>
                      </a:lnTo>
                      <a:lnTo>
                        <a:pt x="91" y="115"/>
                      </a:lnTo>
                      <a:lnTo>
                        <a:pt x="142" y="77"/>
                      </a:lnTo>
                      <a:lnTo>
                        <a:pt x="194" y="77"/>
                      </a:lnTo>
                      <a:lnTo>
                        <a:pt x="245" y="103"/>
                      </a:lnTo>
                      <a:lnTo>
                        <a:pt x="288" y="141"/>
                      </a:lnTo>
                      <a:lnTo>
                        <a:pt x="288" y="158"/>
                      </a:lnTo>
                      <a:lnTo>
                        <a:pt x="211" y="260"/>
                      </a:lnTo>
                      <a:lnTo>
                        <a:pt x="198" y="324"/>
                      </a:lnTo>
                      <a:lnTo>
                        <a:pt x="224" y="350"/>
                      </a:lnTo>
                      <a:lnTo>
                        <a:pt x="271" y="320"/>
                      </a:lnTo>
                      <a:lnTo>
                        <a:pt x="300" y="256"/>
                      </a:lnTo>
                      <a:lnTo>
                        <a:pt x="326" y="231"/>
                      </a:lnTo>
                      <a:lnTo>
                        <a:pt x="364" y="260"/>
                      </a:lnTo>
                      <a:lnTo>
                        <a:pt x="399" y="273"/>
                      </a:lnTo>
                      <a:lnTo>
                        <a:pt x="488" y="282"/>
                      </a:lnTo>
                      <a:lnTo>
                        <a:pt x="578" y="312"/>
                      </a:lnTo>
                      <a:lnTo>
                        <a:pt x="629" y="357"/>
                      </a:lnTo>
                      <a:lnTo>
                        <a:pt x="659" y="400"/>
                      </a:lnTo>
                      <a:lnTo>
                        <a:pt x="672" y="451"/>
                      </a:lnTo>
                      <a:lnTo>
                        <a:pt x="668" y="498"/>
                      </a:lnTo>
                      <a:lnTo>
                        <a:pt x="659" y="536"/>
                      </a:lnTo>
                      <a:lnTo>
                        <a:pt x="629" y="553"/>
                      </a:lnTo>
                      <a:lnTo>
                        <a:pt x="557" y="566"/>
                      </a:lnTo>
                      <a:lnTo>
                        <a:pt x="475" y="587"/>
                      </a:lnTo>
                      <a:lnTo>
                        <a:pt x="475" y="604"/>
                      </a:lnTo>
                      <a:lnTo>
                        <a:pt x="582" y="604"/>
                      </a:lnTo>
                      <a:lnTo>
                        <a:pt x="706" y="626"/>
                      </a:lnTo>
                      <a:lnTo>
                        <a:pt x="787" y="677"/>
                      </a:lnTo>
                      <a:lnTo>
                        <a:pt x="834" y="745"/>
                      </a:lnTo>
                      <a:lnTo>
                        <a:pt x="851" y="882"/>
                      </a:lnTo>
                      <a:lnTo>
                        <a:pt x="834" y="997"/>
                      </a:lnTo>
                      <a:lnTo>
                        <a:pt x="800" y="1035"/>
                      </a:lnTo>
                      <a:lnTo>
                        <a:pt x="761" y="1064"/>
                      </a:lnTo>
                      <a:lnTo>
                        <a:pt x="736" y="1085"/>
                      </a:lnTo>
                      <a:lnTo>
                        <a:pt x="800" y="1102"/>
                      </a:lnTo>
                      <a:lnTo>
                        <a:pt x="847" y="1149"/>
                      </a:lnTo>
                      <a:lnTo>
                        <a:pt x="860" y="1217"/>
                      </a:lnTo>
                      <a:lnTo>
                        <a:pt x="838" y="1303"/>
                      </a:lnTo>
                      <a:lnTo>
                        <a:pt x="796" y="1341"/>
                      </a:lnTo>
                      <a:lnTo>
                        <a:pt x="723" y="1379"/>
                      </a:lnTo>
                      <a:lnTo>
                        <a:pt x="621" y="1379"/>
                      </a:lnTo>
                      <a:lnTo>
                        <a:pt x="514" y="1345"/>
                      </a:lnTo>
                      <a:lnTo>
                        <a:pt x="441" y="1290"/>
                      </a:lnTo>
                      <a:lnTo>
                        <a:pt x="386" y="1251"/>
                      </a:lnTo>
                      <a:lnTo>
                        <a:pt x="360" y="1320"/>
                      </a:lnTo>
                      <a:lnTo>
                        <a:pt x="390" y="1367"/>
                      </a:lnTo>
                      <a:lnTo>
                        <a:pt x="578" y="1405"/>
                      </a:lnTo>
                      <a:lnTo>
                        <a:pt x="719" y="1409"/>
                      </a:lnTo>
                      <a:lnTo>
                        <a:pt x="821" y="1371"/>
                      </a:lnTo>
                      <a:lnTo>
                        <a:pt x="872" y="1315"/>
                      </a:lnTo>
                      <a:lnTo>
                        <a:pt x="898" y="1243"/>
                      </a:lnTo>
                      <a:lnTo>
                        <a:pt x="889" y="1153"/>
                      </a:lnTo>
                      <a:lnTo>
                        <a:pt x="872" y="1089"/>
                      </a:lnTo>
                      <a:lnTo>
                        <a:pt x="847" y="1064"/>
                      </a:lnTo>
                      <a:lnTo>
                        <a:pt x="864" y="1010"/>
                      </a:lnTo>
                      <a:lnTo>
                        <a:pt x="885" y="907"/>
                      </a:lnTo>
                      <a:lnTo>
                        <a:pt x="877" y="758"/>
                      </a:lnTo>
                      <a:lnTo>
                        <a:pt x="838" y="677"/>
                      </a:lnTo>
                      <a:lnTo>
                        <a:pt x="774" y="604"/>
                      </a:lnTo>
                      <a:lnTo>
                        <a:pt x="706" y="553"/>
                      </a:lnTo>
                      <a:lnTo>
                        <a:pt x="723" y="472"/>
                      </a:lnTo>
                      <a:lnTo>
                        <a:pt x="693" y="350"/>
                      </a:lnTo>
                      <a:lnTo>
                        <a:pt x="616" y="286"/>
                      </a:lnTo>
                      <a:lnTo>
                        <a:pt x="539" y="260"/>
                      </a:lnTo>
                      <a:lnTo>
                        <a:pt x="454" y="231"/>
                      </a:lnTo>
                      <a:lnTo>
                        <a:pt x="399" y="218"/>
                      </a:lnTo>
                      <a:lnTo>
                        <a:pt x="364" y="179"/>
                      </a:lnTo>
                      <a:lnTo>
                        <a:pt x="364" y="154"/>
                      </a:lnTo>
                      <a:lnTo>
                        <a:pt x="437" y="0"/>
                      </a:lnTo>
                      <a:lnTo>
                        <a:pt x="326" y="107"/>
                      </a:lnTo>
                      <a:lnTo>
                        <a:pt x="309" y="81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95" name="Freeform 63"/>
                <p:cNvSpPr>
                  <a:spLocks/>
                </p:cNvSpPr>
                <p:nvPr/>
              </p:nvSpPr>
              <p:spPr bwMode="auto">
                <a:xfrm>
                  <a:off x="4878" y="3009"/>
                  <a:ext cx="80" cy="49"/>
                </a:xfrm>
                <a:custGeom>
                  <a:avLst/>
                  <a:gdLst/>
                  <a:ahLst/>
                  <a:cxnLst>
                    <a:cxn ang="0">
                      <a:pos x="25" y="126"/>
                    </a:cxn>
                    <a:cxn ang="0">
                      <a:pos x="209" y="0"/>
                    </a:cxn>
                    <a:cxn ang="0">
                      <a:pos x="242" y="13"/>
                    </a:cxn>
                    <a:cxn ang="0">
                      <a:pos x="234" y="46"/>
                    </a:cxn>
                    <a:cxn ang="0">
                      <a:pos x="0" y="147"/>
                    </a:cxn>
                    <a:cxn ang="0">
                      <a:pos x="25" y="126"/>
                    </a:cxn>
                  </a:cxnLst>
                  <a:rect l="0" t="0" r="r" b="b"/>
                  <a:pathLst>
                    <a:path w="242" h="147">
                      <a:moveTo>
                        <a:pt x="25" y="126"/>
                      </a:moveTo>
                      <a:lnTo>
                        <a:pt x="209" y="0"/>
                      </a:lnTo>
                      <a:lnTo>
                        <a:pt x="242" y="13"/>
                      </a:lnTo>
                      <a:lnTo>
                        <a:pt x="234" y="46"/>
                      </a:lnTo>
                      <a:lnTo>
                        <a:pt x="0" y="147"/>
                      </a:lnTo>
                      <a:lnTo>
                        <a:pt x="25" y="126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96" name="Freeform 64"/>
                <p:cNvSpPr>
                  <a:spLocks/>
                </p:cNvSpPr>
                <p:nvPr/>
              </p:nvSpPr>
              <p:spPr bwMode="auto">
                <a:xfrm>
                  <a:off x="4732" y="3553"/>
                  <a:ext cx="78" cy="129"/>
                </a:xfrm>
                <a:custGeom>
                  <a:avLst/>
                  <a:gdLst/>
                  <a:ahLst/>
                  <a:cxnLst>
                    <a:cxn ang="0">
                      <a:pos x="234" y="388"/>
                    </a:cxn>
                    <a:cxn ang="0">
                      <a:pos x="145" y="141"/>
                    </a:cxn>
                    <a:cxn ang="0">
                      <a:pos x="51" y="0"/>
                    </a:cxn>
                    <a:cxn ang="0">
                      <a:pos x="13" y="0"/>
                    </a:cxn>
                    <a:cxn ang="0">
                      <a:pos x="0" y="38"/>
                    </a:cxn>
                    <a:cxn ang="0">
                      <a:pos x="77" y="128"/>
                    </a:cxn>
                    <a:cxn ang="0">
                      <a:pos x="154" y="247"/>
                    </a:cxn>
                    <a:cxn ang="0">
                      <a:pos x="234" y="388"/>
                    </a:cxn>
                  </a:cxnLst>
                  <a:rect l="0" t="0" r="r" b="b"/>
                  <a:pathLst>
                    <a:path w="234" h="388">
                      <a:moveTo>
                        <a:pt x="234" y="388"/>
                      </a:moveTo>
                      <a:lnTo>
                        <a:pt x="145" y="141"/>
                      </a:lnTo>
                      <a:lnTo>
                        <a:pt x="51" y="0"/>
                      </a:lnTo>
                      <a:lnTo>
                        <a:pt x="13" y="0"/>
                      </a:lnTo>
                      <a:lnTo>
                        <a:pt x="0" y="38"/>
                      </a:lnTo>
                      <a:lnTo>
                        <a:pt x="77" y="128"/>
                      </a:lnTo>
                      <a:lnTo>
                        <a:pt x="154" y="247"/>
                      </a:lnTo>
                      <a:lnTo>
                        <a:pt x="234" y="38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97" name="Freeform 65"/>
                <p:cNvSpPr>
                  <a:spLocks/>
                </p:cNvSpPr>
                <p:nvPr/>
              </p:nvSpPr>
              <p:spPr bwMode="auto">
                <a:xfrm>
                  <a:off x="4290" y="3348"/>
                  <a:ext cx="421" cy="347"/>
                </a:xfrm>
                <a:custGeom>
                  <a:avLst/>
                  <a:gdLst/>
                  <a:ahLst/>
                  <a:cxnLst>
                    <a:cxn ang="0">
                      <a:pos x="1226" y="145"/>
                    </a:cxn>
                    <a:cxn ang="0">
                      <a:pos x="1263" y="349"/>
                    </a:cxn>
                    <a:cxn ang="0">
                      <a:pos x="1188" y="490"/>
                    </a:cxn>
                    <a:cxn ang="0">
                      <a:pos x="1038" y="486"/>
                    </a:cxn>
                    <a:cxn ang="0">
                      <a:pos x="1077" y="742"/>
                    </a:cxn>
                    <a:cxn ang="0">
                      <a:pos x="1000" y="925"/>
                    </a:cxn>
                    <a:cxn ang="0">
                      <a:pos x="872" y="1015"/>
                    </a:cxn>
                    <a:cxn ang="0">
                      <a:pos x="617" y="1042"/>
                    </a:cxn>
                    <a:cxn ang="0">
                      <a:pos x="363" y="1015"/>
                    </a:cxn>
                    <a:cxn ang="0">
                      <a:pos x="217" y="857"/>
                    </a:cxn>
                    <a:cxn ang="0">
                      <a:pos x="119" y="720"/>
                    </a:cxn>
                    <a:cxn ang="0">
                      <a:pos x="17" y="580"/>
                    </a:cxn>
                    <a:cxn ang="0">
                      <a:pos x="0" y="388"/>
                    </a:cxn>
                    <a:cxn ang="0">
                      <a:pos x="102" y="268"/>
                    </a:cxn>
                    <a:cxn ang="0">
                      <a:pos x="89" y="349"/>
                    </a:cxn>
                    <a:cxn ang="0">
                      <a:pos x="42" y="516"/>
                    </a:cxn>
                    <a:cxn ang="0">
                      <a:pos x="115" y="652"/>
                    </a:cxn>
                    <a:cxn ang="0">
                      <a:pos x="256" y="627"/>
                    </a:cxn>
                    <a:cxn ang="0">
                      <a:pos x="345" y="614"/>
                    </a:cxn>
                    <a:cxn ang="0">
                      <a:pos x="222" y="746"/>
                    </a:cxn>
                    <a:cxn ang="0">
                      <a:pos x="273" y="874"/>
                    </a:cxn>
                    <a:cxn ang="0">
                      <a:pos x="438" y="985"/>
                    </a:cxn>
                    <a:cxn ang="0">
                      <a:pos x="523" y="908"/>
                    </a:cxn>
                    <a:cxn ang="0">
                      <a:pos x="575" y="989"/>
                    </a:cxn>
                    <a:cxn ang="0">
                      <a:pos x="720" y="1011"/>
                    </a:cxn>
                    <a:cxn ang="0">
                      <a:pos x="885" y="947"/>
                    </a:cxn>
                    <a:cxn ang="0">
                      <a:pos x="1013" y="836"/>
                    </a:cxn>
                    <a:cxn ang="0">
                      <a:pos x="1026" y="682"/>
                    </a:cxn>
                    <a:cxn ang="0">
                      <a:pos x="1009" y="516"/>
                    </a:cxn>
                    <a:cxn ang="0">
                      <a:pos x="949" y="375"/>
                    </a:cxn>
                    <a:cxn ang="0">
                      <a:pos x="1060" y="435"/>
                    </a:cxn>
                    <a:cxn ang="0">
                      <a:pos x="1154" y="452"/>
                    </a:cxn>
                    <a:cxn ang="0">
                      <a:pos x="1226" y="375"/>
                    </a:cxn>
                    <a:cxn ang="0">
                      <a:pos x="1205" y="221"/>
                    </a:cxn>
                    <a:cxn ang="0">
                      <a:pos x="1137" y="42"/>
                    </a:cxn>
                    <a:cxn ang="0">
                      <a:pos x="1149" y="0"/>
                    </a:cxn>
                  </a:cxnLst>
                  <a:rect l="0" t="0" r="r" b="b"/>
                  <a:pathLst>
                    <a:path w="1263" h="1042">
                      <a:moveTo>
                        <a:pt x="1149" y="0"/>
                      </a:moveTo>
                      <a:lnTo>
                        <a:pt x="1226" y="145"/>
                      </a:lnTo>
                      <a:lnTo>
                        <a:pt x="1243" y="243"/>
                      </a:lnTo>
                      <a:lnTo>
                        <a:pt x="1263" y="349"/>
                      </a:lnTo>
                      <a:lnTo>
                        <a:pt x="1243" y="452"/>
                      </a:lnTo>
                      <a:lnTo>
                        <a:pt x="1188" y="490"/>
                      </a:lnTo>
                      <a:lnTo>
                        <a:pt x="1115" y="503"/>
                      </a:lnTo>
                      <a:lnTo>
                        <a:pt x="1038" y="486"/>
                      </a:lnTo>
                      <a:lnTo>
                        <a:pt x="1073" y="580"/>
                      </a:lnTo>
                      <a:lnTo>
                        <a:pt x="1077" y="742"/>
                      </a:lnTo>
                      <a:lnTo>
                        <a:pt x="1060" y="848"/>
                      </a:lnTo>
                      <a:lnTo>
                        <a:pt x="1000" y="925"/>
                      </a:lnTo>
                      <a:lnTo>
                        <a:pt x="936" y="972"/>
                      </a:lnTo>
                      <a:lnTo>
                        <a:pt x="872" y="1015"/>
                      </a:lnTo>
                      <a:lnTo>
                        <a:pt x="779" y="1036"/>
                      </a:lnTo>
                      <a:lnTo>
                        <a:pt x="617" y="1042"/>
                      </a:lnTo>
                      <a:lnTo>
                        <a:pt x="489" y="1042"/>
                      </a:lnTo>
                      <a:lnTo>
                        <a:pt x="363" y="1015"/>
                      </a:lnTo>
                      <a:lnTo>
                        <a:pt x="260" y="938"/>
                      </a:lnTo>
                      <a:lnTo>
                        <a:pt x="217" y="857"/>
                      </a:lnTo>
                      <a:lnTo>
                        <a:pt x="196" y="759"/>
                      </a:lnTo>
                      <a:lnTo>
                        <a:pt x="119" y="720"/>
                      </a:lnTo>
                      <a:lnTo>
                        <a:pt x="42" y="652"/>
                      </a:lnTo>
                      <a:lnTo>
                        <a:pt x="17" y="580"/>
                      </a:lnTo>
                      <a:lnTo>
                        <a:pt x="0" y="490"/>
                      </a:lnTo>
                      <a:lnTo>
                        <a:pt x="0" y="388"/>
                      </a:lnTo>
                      <a:lnTo>
                        <a:pt x="38" y="268"/>
                      </a:lnTo>
                      <a:lnTo>
                        <a:pt x="102" y="268"/>
                      </a:lnTo>
                      <a:lnTo>
                        <a:pt x="115" y="307"/>
                      </a:lnTo>
                      <a:lnTo>
                        <a:pt x="89" y="349"/>
                      </a:lnTo>
                      <a:lnTo>
                        <a:pt x="55" y="401"/>
                      </a:lnTo>
                      <a:lnTo>
                        <a:pt x="42" y="516"/>
                      </a:lnTo>
                      <a:lnTo>
                        <a:pt x="55" y="588"/>
                      </a:lnTo>
                      <a:lnTo>
                        <a:pt x="115" y="652"/>
                      </a:lnTo>
                      <a:lnTo>
                        <a:pt x="179" y="652"/>
                      </a:lnTo>
                      <a:lnTo>
                        <a:pt x="256" y="627"/>
                      </a:lnTo>
                      <a:lnTo>
                        <a:pt x="358" y="563"/>
                      </a:lnTo>
                      <a:lnTo>
                        <a:pt x="345" y="614"/>
                      </a:lnTo>
                      <a:lnTo>
                        <a:pt x="234" y="691"/>
                      </a:lnTo>
                      <a:lnTo>
                        <a:pt x="222" y="746"/>
                      </a:lnTo>
                      <a:lnTo>
                        <a:pt x="247" y="806"/>
                      </a:lnTo>
                      <a:lnTo>
                        <a:pt x="273" y="874"/>
                      </a:lnTo>
                      <a:lnTo>
                        <a:pt x="337" y="951"/>
                      </a:lnTo>
                      <a:lnTo>
                        <a:pt x="438" y="985"/>
                      </a:lnTo>
                      <a:lnTo>
                        <a:pt x="502" y="959"/>
                      </a:lnTo>
                      <a:lnTo>
                        <a:pt x="523" y="908"/>
                      </a:lnTo>
                      <a:lnTo>
                        <a:pt x="549" y="908"/>
                      </a:lnTo>
                      <a:lnTo>
                        <a:pt x="575" y="989"/>
                      </a:lnTo>
                      <a:lnTo>
                        <a:pt x="639" y="1011"/>
                      </a:lnTo>
                      <a:lnTo>
                        <a:pt x="720" y="1011"/>
                      </a:lnTo>
                      <a:lnTo>
                        <a:pt x="809" y="989"/>
                      </a:lnTo>
                      <a:lnTo>
                        <a:pt x="885" y="947"/>
                      </a:lnTo>
                      <a:lnTo>
                        <a:pt x="974" y="895"/>
                      </a:lnTo>
                      <a:lnTo>
                        <a:pt x="1013" y="836"/>
                      </a:lnTo>
                      <a:lnTo>
                        <a:pt x="1026" y="767"/>
                      </a:lnTo>
                      <a:lnTo>
                        <a:pt x="1026" y="682"/>
                      </a:lnTo>
                      <a:lnTo>
                        <a:pt x="1021" y="588"/>
                      </a:lnTo>
                      <a:lnTo>
                        <a:pt x="1009" y="516"/>
                      </a:lnTo>
                      <a:lnTo>
                        <a:pt x="983" y="460"/>
                      </a:lnTo>
                      <a:lnTo>
                        <a:pt x="949" y="375"/>
                      </a:lnTo>
                      <a:lnTo>
                        <a:pt x="970" y="358"/>
                      </a:lnTo>
                      <a:lnTo>
                        <a:pt x="1060" y="435"/>
                      </a:lnTo>
                      <a:lnTo>
                        <a:pt x="1102" y="452"/>
                      </a:lnTo>
                      <a:lnTo>
                        <a:pt x="1154" y="452"/>
                      </a:lnTo>
                      <a:lnTo>
                        <a:pt x="1192" y="426"/>
                      </a:lnTo>
                      <a:lnTo>
                        <a:pt x="1226" y="375"/>
                      </a:lnTo>
                      <a:lnTo>
                        <a:pt x="1218" y="298"/>
                      </a:lnTo>
                      <a:lnTo>
                        <a:pt x="1205" y="221"/>
                      </a:lnTo>
                      <a:lnTo>
                        <a:pt x="1166" y="128"/>
                      </a:lnTo>
                      <a:lnTo>
                        <a:pt x="1137" y="42"/>
                      </a:lnTo>
                      <a:lnTo>
                        <a:pt x="1124" y="0"/>
                      </a:lnTo>
                      <a:lnTo>
                        <a:pt x="1149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98" name="Freeform 66"/>
                <p:cNvSpPr>
                  <a:spLocks/>
                </p:cNvSpPr>
                <p:nvPr/>
              </p:nvSpPr>
              <p:spPr bwMode="auto">
                <a:xfrm>
                  <a:off x="4520" y="2718"/>
                  <a:ext cx="77" cy="164"/>
                </a:xfrm>
                <a:custGeom>
                  <a:avLst/>
                  <a:gdLst/>
                  <a:ahLst/>
                  <a:cxnLst>
                    <a:cxn ang="0">
                      <a:pos x="9" y="423"/>
                    </a:cxn>
                    <a:cxn ang="0">
                      <a:pos x="78" y="222"/>
                    </a:cxn>
                    <a:cxn ang="0">
                      <a:pos x="155" y="77"/>
                    </a:cxn>
                    <a:cxn ang="0">
                      <a:pos x="229" y="0"/>
                    </a:cxn>
                    <a:cxn ang="0">
                      <a:pos x="182" y="107"/>
                    </a:cxn>
                    <a:cxn ang="0">
                      <a:pos x="117" y="269"/>
                    </a:cxn>
                    <a:cxn ang="0">
                      <a:pos x="78" y="410"/>
                    </a:cxn>
                    <a:cxn ang="0">
                      <a:pos x="47" y="478"/>
                    </a:cxn>
                    <a:cxn ang="0">
                      <a:pos x="9" y="490"/>
                    </a:cxn>
                    <a:cxn ang="0">
                      <a:pos x="0" y="448"/>
                    </a:cxn>
                    <a:cxn ang="0">
                      <a:pos x="9" y="423"/>
                    </a:cxn>
                  </a:cxnLst>
                  <a:rect l="0" t="0" r="r" b="b"/>
                  <a:pathLst>
                    <a:path w="229" h="490">
                      <a:moveTo>
                        <a:pt x="9" y="423"/>
                      </a:moveTo>
                      <a:lnTo>
                        <a:pt x="78" y="222"/>
                      </a:lnTo>
                      <a:lnTo>
                        <a:pt x="155" y="77"/>
                      </a:lnTo>
                      <a:lnTo>
                        <a:pt x="229" y="0"/>
                      </a:lnTo>
                      <a:lnTo>
                        <a:pt x="182" y="107"/>
                      </a:lnTo>
                      <a:lnTo>
                        <a:pt x="117" y="269"/>
                      </a:lnTo>
                      <a:lnTo>
                        <a:pt x="78" y="410"/>
                      </a:lnTo>
                      <a:lnTo>
                        <a:pt x="47" y="478"/>
                      </a:lnTo>
                      <a:lnTo>
                        <a:pt x="9" y="490"/>
                      </a:lnTo>
                      <a:lnTo>
                        <a:pt x="0" y="448"/>
                      </a:lnTo>
                      <a:lnTo>
                        <a:pt x="9" y="42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499" name="Freeform 67"/>
                <p:cNvSpPr>
                  <a:spLocks/>
                </p:cNvSpPr>
                <p:nvPr/>
              </p:nvSpPr>
              <p:spPr bwMode="auto">
                <a:xfrm>
                  <a:off x="4519" y="2931"/>
                  <a:ext cx="35" cy="25"/>
                </a:xfrm>
                <a:custGeom>
                  <a:avLst/>
                  <a:gdLst/>
                  <a:ahLst/>
                  <a:cxnLst>
                    <a:cxn ang="0">
                      <a:pos x="105" y="28"/>
                    </a:cxn>
                    <a:cxn ang="0">
                      <a:pos x="69" y="0"/>
                    </a:cxn>
                    <a:cxn ang="0">
                      <a:pos x="12" y="0"/>
                    </a:cxn>
                    <a:cxn ang="0">
                      <a:pos x="0" y="37"/>
                    </a:cxn>
                    <a:cxn ang="0">
                      <a:pos x="27" y="74"/>
                    </a:cxn>
                    <a:cxn ang="0">
                      <a:pos x="79" y="74"/>
                    </a:cxn>
                    <a:cxn ang="0">
                      <a:pos x="105" y="28"/>
                    </a:cxn>
                  </a:cxnLst>
                  <a:rect l="0" t="0" r="r" b="b"/>
                  <a:pathLst>
                    <a:path w="105" h="74">
                      <a:moveTo>
                        <a:pt x="105" y="28"/>
                      </a:moveTo>
                      <a:lnTo>
                        <a:pt x="69" y="0"/>
                      </a:lnTo>
                      <a:lnTo>
                        <a:pt x="12" y="0"/>
                      </a:lnTo>
                      <a:lnTo>
                        <a:pt x="0" y="37"/>
                      </a:lnTo>
                      <a:lnTo>
                        <a:pt x="27" y="74"/>
                      </a:lnTo>
                      <a:lnTo>
                        <a:pt x="79" y="74"/>
                      </a:lnTo>
                      <a:lnTo>
                        <a:pt x="105" y="28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00" name="Oval 68"/>
                <p:cNvSpPr>
                  <a:spLocks noChangeArrowheads="1"/>
                </p:cNvSpPr>
                <p:nvPr/>
              </p:nvSpPr>
              <p:spPr bwMode="auto">
                <a:xfrm>
                  <a:off x="4766" y="2761"/>
                  <a:ext cx="36" cy="25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01" name="Freeform 69"/>
                <p:cNvSpPr>
                  <a:spLocks/>
                </p:cNvSpPr>
                <p:nvPr/>
              </p:nvSpPr>
              <p:spPr bwMode="auto">
                <a:xfrm>
                  <a:off x="5007" y="2838"/>
                  <a:ext cx="38" cy="30"/>
                </a:xfrm>
                <a:custGeom>
                  <a:avLst/>
                  <a:gdLst/>
                  <a:ahLst/>
                  <a:cxnLst>
                    <a:cxn ang="0">
                      <a:pos x="73" y="13"/>
                    </a:cxn>
                    <a:cxn ang="0">
                      <a:pos x="38" y="0"/>
                    </a:cxn>
                    <a:cxn ang="0">
                      <a:pos x="21" y="4"/>
                    </a:cxn>
                    <a:cxn ang="0">
                      <a:pos x="0" y="55"/>
                    </a:cxn>
                    <a:cxn ang="0">
                      <a:pos x="38" y="91"/>
                    </a:cxn>
                    <a:cxn ang="0">
                      <a:pos x="115" y="51"/>
                    </a:cxn>
                    <a:cxn ang="0">
                      <a:pos x="103" y="25"/>
                    </a:cxn>
                    <a:cxn ang="0">
                      <a:pos x="73" y="13"/>
                    </a:cxn>
                  </a:cxnLst>
                  <a:rect l="0" t="0" r="r" b="b"/>
                  <a:pathLst>
                    <a:path w="115" h="91">
                      <a:moveTo>
                        <a:pt x="73" y="13"/>
                      </a:moveTo>
                      <a:lnTo>
                        <a:pt x="38" y="0"/>
                      </a:lnTo>
                      <a:lnTo>
                        <a:pt x="21" y="4"/>
                      </a:lnTo>
                      <a:lnTo>
                        <a:pt x="0" y="55"/>
                      </a:lnTo>
                      <a:lnTo>
                        <a:pt x="38" y="91"/>
                      </a:lnTo>
                      <a:lnTo>
                        <a:pt x="115" y="51"/>
                      </a:lnTo>
                      <a:lnTo>
                        <a:pt x="103" y="25"/>
                      </a:lnTo>
                      <a:lnTo>
                        <a:pt x="73" y="13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02" name="Freeform 70"/>
                <p:cNvSpPr>
                  <a:spLocks/>
                </p:cNvSpPr>
                <p:nvPr/>
              </p:nvSpPr>
              <p:spPr bwMode="auto">
                <a:xfrm>
                  <a:off x="4761" y="2919"/>
                  <a:ext cx="25" cy="25"/>
                </a:xfrm>
                <a:custGeom>
                  <a:avLst/>
                  <a:gdLst/>
                  <a:ahLst/>
                  <a:cxnLst>
                    <a:cxn ang="0">
                      <a:pos x="74" y="0"/>
                    </a:cxn>
                    <a:cxn ang="0">
                      <a:pos x="24" y="10"/>
                    </a:cxn>
                    <a:cxn ang="0">
                      <a:pos x="0" y="74"/>
                    </a:cxn>
                    <a:cxn ang="0">
                      <a:pos x="74" y="0"/>
                    </a:cxn>
                  </a:cxnLst>
                  <a:rect l="0" t="0" r="r" b="b"/>
                  <a:pathLst>
                    <a:path w="74" h="74">
                      <a:moveTo>
                        <a:pt x="74" y="0"/>
                      </a:moveTo>
                      <a:lnTo>
                        <a:pt x="24" y="10"/>
                      </a:lnTo>
                      <a:lnTo>
                        <a:pt x="0" y="74"/>
                      </a:lnTo>
                      <a:lnTo>
                        <a:pt x="74" y="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03" name="Freeform 71"/>
                <p:cNvSpPr>
                  <a:spLocks/>
                </p:cNvSpPr>
                <p:nvPr/>
              </p:nvSpPr>
              <p:spPr bwMode="auto">
                <a:xfrm>
                  <a:off x="4076" y="2874"/>
                  <a:ext cx="312" cy="502"/>
                </a:xfrm>
                <a:custGeom>
                  <a:avLst/>
                  <a:gdLst/>
                  <a:ahLst/>
                  <a:cxnLst>
                    <a:cxn ang="0">
                      <a:pos x="180" y="1378"/>
                    </a:cxn>
                    <a:cxn ang="0">
                      <a:pos x="333" y="1505"/>
                    </a:cxn>
                    <a:cxn ang="0">
                      <a:pos x="423" y="1467"/>
                    </a:cxn>
                    <a:cxn ang="0">
                      <a:pos x="338" y="1429"/>
                    </a:cxn>
                    <a:cxn ang="0">
                      <a:pos x="235" y="1390"/>
                    </a:cxn>
                    <a:cxn ang="0">
                      <a:pos x="205" y="1279"/>
                    </a:cxn>
                    <a:cxn ang="0">
                      <a:pos x="342" y="1241"/>
                    </a:cxn>
                    <a:cxn ang="0">
                      <a:pos x="393" y="1164"/>
                    </a:cxn>
                    <a:cxn ang="0">
                      <a:pos x="274" y="1186"/>
                    </a:cxn>
                    <a:cxn ang="0">
                      <a:pos x="227" y="1139"/>
                    </a:cxn>
                    <a:cxn ang="0">
                      <a:pos x="150" y="1045"/>
                    </a:cxn>
                    <a:cxn ang="0">
                      <a:pos x="94" y="891"/>
                    </a:cxn>
                    <a:cxn ang="0">
                      <a:pos x="120" y="793"/>
                    </a:cxn>
                    <a:cxn ang="0">
                      <a:pos x="188" y="738"/>
                    </a:cxn>
                    <a:cxn ang="0">
                      <a:pos x="282" y="785"/>
                    </a:cxn>
                    <a:cxn ang="0">
                      <a:pos x="372" y="806"/>
                    </a:cxn>
                    <a:cxn ang="0">
                      <a:pos x="210" y="640"/>
                    </a:cxn>
                    <a:cxn ang="0">
                      <a:pos x="193" y="465"/>
                    </a:cxn>
                    <a:cxn ang="0">
                      <a:pos x="359" y="277"/>
                    </a:cxn>
                    <a:cxn ang="0">
                      <a:pos x="457" y="273"/>
                    </a:cxn>
                    <a:cxn ang="0">
                      <a:pos x="453" y="217"/>
                    </a:cxn>
                    <a:cxn ang="0">
                      <a:pos x="483" y="89"/>
                    </a:cxn>
                    <a:cxn ang="0">
                      <a:pos x="615" y="38"/>
                    </a:cxn>
                    <a:cxn ang="0">
                      <a:pos x="769" y="128"/>
                    </a:cxn>
                    <a:cxn ang="0">
                      <a:pos x="846" y="311"/>
                    </a:cxn>
                    <a:cxn ang="0">
                      <a:pos x="927" y="341"/>
                    </a:cxn>
                    <a:cxn ang="0">
                      <a:pos x="820" y="136"/>
                    </a:cxn>
                    <a:cxn ang="0">
                      <a:pos x="615" y="0"/>
                    </a:cxn>
                    <a:cxn ang="0">
                      <a:pos x="470" y="47"/>
                    </a:cxn>
                    <a:cxn ang="0">
                      <a:pos x="389" y="179"/>
                    </a:cxn>
                    <a:cxn ang="0">
                      <a:pos x="342" y="247"/>
                    </a:cxn>
                    <a:cxn ang="0">
                      <a:pos x="167" y="426"/>
                    </a:cxn>
                    <a:cxn ang="0">
                      <a:pos x="146" y="610"/>
                    </a:cxn>
                    <a:cxn ang="0">
                      <a:pos x="99" y="746"/>
                    </a:cxn>
                    <a:cxn ang="0">
                      <a:pos x="56" y="955"/>
                    </a:cxn>
                    <a:cxn ang="0">
                      <a:pos x="141" y="1105"/>
                    </a:cxn>
                    <a:cxn ang="0">
                      <a:pos x="175" y="1203"/>
                    </a:cxn>
                    <a:cxn ang="0">
                      <a:pos x="0" y="1288"/>
                    </a:cxn>
                    <a:cxn ang="0">
                      <a:pos x="150" y="1314"/>
                    </a:cxn>
                  </a:cxnLst>
                  <a:rect l="0" t="0" r="r" b="b"/>
                  <a:pathLst>
                    <a:path w="934" h="1505">
                      <a:moveTo>
                        <a:pt x="150" y="1314"/>
                      </a:moveTo>
                      <a:lnTo>
                        <a:pt x="180" y="1378"/>
                      </a:lnTo>
                      <a:lnTo>
                        <a:pt x="278" y="1493"/>
                      </a:lnTo>
                      <a:lnTo>
                        <a:pt x="333" y="1505"/>
                      </a:lnTo>
                      <a:lnTo>
                        <a:pt x="393" y="1505"/>
                      </a:lnTo>
                      <a:lnTo>
                        <a:pt x="423" y="1467"/>
                      </a:lnTo>
                      <a:lnTo>
                        <a:pt x="402" y="1433"/>
                      </a:lnTo>
                      <a:lnTo>
                        <a:pt x="338" y="1429"/>
                      </a:lnTo>
                      <a:lnTo>
                        <a:pt x="274" y="1424"/>
                      </a:lnTo>
                      <a:lnTo>
                        <a:pt x="235" y="1390"/>
                      </a:lnTo>
                      <a:lnTo>
                        <a:pt x="214" y="1339"/>
                      </a:lnTo>
                      <a:lnTo>
                        <a:pt x="205" y="1279"/>
                      </a:lnTo>
                      <a:lnTo>
                        <a:pt x="218" y="1267"/>
                      </a:lnTo>
                      <a:lnTo>
                        <a:pt x="342" y="1241"/>
                      </a:lnTo>
                      <a:lnTo>
                        <a:pt x="393" y="1203"/>
                      </a:lnTo>
                      <a:lnTo>
                        <a:pt x="393" y="1164"/>
                      </a:lnTo>
                      <a:lnTo>
                        <a:pt x="338" y="1156"/>
                      </a:lnTo>
                      <a:lnTo>
                        <a:pt x="274" y="1186"/>
                      </a:lnTo>
                      <a:lnTo>
                        <a:pt x="235" y="1190"/>
                      </a:lnTo>
                      <a:lnTo>
                        <a:pt x="227" y="1139"/>
                      </a:lnTo>
                      <a:lnTo>
                        <a:pt x="210" y="1109"/>
                      </a:lnTo>
                      <a:lnTo>
                        <a:pt x="150" y="1045"/>
                      </a:lnTo>
                      <a:lnTo>
                        <a:pt x="99" y="964"/>
                      </a:lnTo>
                      <a:lnTo>
                        <a:pt x="94" y="891"/>
                      </a:lnTo>
                      <a:lnTo>
                        <a:pt x="99" y="840"/>
                      </a:lnTo>
                      <a:lnTo>
                        <a:pt x="120" y="793"/>
                      </a:lnTo>
                      <a:lnTo>
                        <a:pt x="154" y="763"/>
                      </a:lnTo>
                      <a:lnTo>
                        <a:pt x="188" y="738"/>
                      </a:lnTo>
                      <a:lnTo>
                        <a:pt x="222" y="746"/>
                      </a:lnTo>
                      <a:lnTo>
                        <a:pt x="282" y="785"/>
                      </a:lnTo>
                      <a:lnTo>
                        <a:pt x="359" y="819"/>
                      </a:lnTo>
                      <a:lnTo>
                        <a:pt x="372" y="806"/>
                      </a:lnTo>
                      <a:lnTo>
                        <a:pt x="291" y="738"/>
                      </a:lnTo>
                      <a:lnTo>
                        <a:pt x="210" y="640"/>
                      </a:lnTo>
                      <a:lnTo>
                        <a:pt x="184" y="546"/>
                      </a:lnTo>
                      <a:lnTo>
                        <a:pt x="193" y="465"/>
                      </a:lnTo>
                      <a:lnTo>
                        <a:pt x="269" y="350"/>
                      </a:lnTo>
                      <a:lnTo>
                        <a:pt x="359" y="277"/>
                      </a:lnTo>
                      <a:lnTo>
                        <a:pt x="410" y="269"/>
                      </a:lnTo>
                      <a:lnTo>
                        <a:pt x="457" y="273"/>
                      </a:lnTo>
                      <a:lnTo>
                        <a:pt x="491" y="273"/>
                      </a:lnTo>
                      <a:lnTo>
                        <a:pt x="453" y="217"/>
                      </a:lnTo>
                      <a:lnTo>
                        <a:pt x="449" y="153"/>
                      </a:lnTo>
                      <a:lnTo>
                        <a:pt x="483" y="89"/>
                      </a:lnTo>
                      <a:lnTo>
                        <a:pt x="555" y="42"/>
                      </a:lnTo>
                      <a:lnTo>
                        <a:pt x="615" y="38"/>
                      </a:lnTo>
                      <a:lnTo>
                        <a:pt x="692" y="59"/>
                      </a:lnTo>
                      <a:lnTo>
                        <a:pt x="769" y="128"/>
                      </a:lnTo>
                      <a:lnTo>
                        <a:pt x="829" y="222"/>
                      </a:lnTo>
                      <a:lnTo>
                        <a:pt x="846" y="311"/>
                      </a:lnTo>
                      <a:lnTo>
                        <a:pt x="863" y="375"/>
                      </a:lnTo>
                      <a:lnTo>
                        <a:pt x="927" y="341"/>
                      </a:lnTo>
                      <a:lnTo>
                        <a:pt x="934" y="286"/>
                      </a:lnTo>
                      <a:lnTo>
                        <a:pt x="820" y="136"/>
                      </a:lnTo>
                      <a:lnTo>
                        <a:pt x="718" y="38"/>
                      </a:lnTo>
                      <a:lnTo>
                        <a:pt x="615" y="0"/>
                      </a:lnTo>
                      <a:lnTo>
                        <a:pt x="538" y="8"/>
                      </a:lnTo>
                      <a:lnTo>
                        <a:pt x="470" y="47"/>
                      </a:lnTo>
                      <a:lnTo>
                        <a:pt x="419" y="119"/>
                      </a:lnTo>
                      <a:lnTo>
                        <a:pt x="389" y="179"/>
                      </a:lnTo>
                      <a:lnTo>
                        <a:pt x="393" y="217"/>
                      </a:lnTo>
                      <a:lnTo>
                        <a:pt x="342" y="247"/>
                      </a:lnTo>
                      <a:lnTo>
                        <a:pt x="261" y="311"/>
                      </a:lnTo>
                      <a:lnTo>
                        <a:pt x="167" y="426"/>
                      </a:lnTo>
                      <a:lnTo>
                        <a:pt x="146" y="516"/>
                      </a:lnTo>
                      <a:lnTo>
                        <a:pt x="146" y="610"/>
                      </a:lnTo>
                      <a:lnTo>
                        <a:pt x="163" y="695"/>
                      </a:lnTo>
                      <a:lnTo>
                        <a:pt x="99" y="746"/>
                      </a:lnTo>
                      <a:lnTo>
                        <a:pt x="39" y="857"/>
                      </a:lnTo>
                      <a:lnTo>
                        <a:pt x="56" y="955"/>
                      </a:lnTo>
                      <a:lnTo>
                        <a:pt x="94" y="1023"/>
                      </a:lnTo>
                      <a:lnTo>
                        <a:pt x="141" y="1105"/>
                      </a:lnTo>
                      <a:lnTo>
                        <a:pt x="175" y="1151"/>
                      </a:lnTo>
                      <a:lnTo>
                        <a:pt x="175" y="1203"/>
                      </a:lnTo>
                      <a:lnTo>
                        <a:pt x="158" y="1220"/>
                      </a:lnTo>
                      <a:lnTo>
                        <a:pt x="0" y="1288"/>
                      </a:lnTo>
                      <a:lnTo>
                        <a:pt x="154" y="1279"/>
                      </a:lnTo>
                      <a:lnTo>
                        <a:pt x="150" y="1314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8504" name="Freeform 72"/>
                <p:cNvSpPr>
                  <a:spLocks/>
                </p:cNvSpPr>
                <p:nvPr/>
              </p:nvSpPr>
              <p:spPr bwMode="auto">
                <a:xfrm>
                  <a:off x="4233" y="3068"/>
                  <a:ext cx="138" cy="90"/>
                </a:xfrm>
                <a:custGeom>
                  <a:avLst/>
                  <a:gdLst/>
                  <a:ahLst/>
                  <a:cxnLst>
                    <a:cxn ang="0">
                      <a:pos x="404" y="270"/>
                    </a:cxn>
                    <a:cxn ang="0">
                      <a:pos x="413" y="234"/>
                    </a:cxn>
                    <a:cxn ang="0">
                      <a:pos x="387" y="196"/>
                    </a:cxn>
                    <a:cxn ang="0">
                      <a:pos x="206" y="77"/>
                    </a:cxn>
                    <a:cxn ang="0">
                      <a:pos x="0" y="0"/>
                    </a:cxn>
                    <a:cxn ang="0">
                      <a:pos x="155" y="102"/>
                    </a:cxn>
                    <a:cxn ang="0">
                      <a:pos x="283" y="183"/>
                    </a:cxn>
                    <a:cxn ang="0">
                      <a:pos x="361" y="260"/>
                    </a:cxn>
                    <a:cxn ang="0">
                      <a:pos x="404" y="270"/>
                    </a:cxn>
                  </a:cxnLst>
                  <a:rect l="0" t="0" r="r" b="b"/>
                  <a:pathLst>
                    <a:path w="413" h="270">
                      <a:moveTo>
                        <a:pt x="404" y="270"/>
                      </a:moveTo>
                      <a:lnTo>
                        <a:pt x="413" y="234"/>
                      </a:lnTo>
                      <a:lnTo>
                        <a:pt x="387" y="196"/>
                      </a:lnTo>
                      <a:lnTo>
                        <a:pt x="206" y="77"/>
                      </a:lnTo>
                      <a:lnTo>
                        <a:pt x="0" y="0"/>
                      </a:lnTo>
                      <a:lnTo>
                        <a:pt x="155" y="102"/>
                      </a:lnTo>
                      <a:lnTo>
                        <a:pt x="283" y="183"/>
                      </a:lnTo>
                      <a:lnTo>
                        <a:pt x="361" y="260"/>
                      </a:lnTo>
                      <a:lnTo>
                        <a:pt x="404" y="270"/>
                      </a:lnTo>
                      <a:close/>
                    </a:path>
                  </a:pathLst>
                </a:custGeom>
                <a:solidFill>
                  <a:srgbClr val="000000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8505" name="Freeform 73"/>
              <p:cNvSpPr>
                <a:spLocks/>
              </p:cNvSpPr>
              <p:nvPr/>
            </p:nvSpPr>
            <p:spPr bwMode="auto">
              <a:xfrm>
                <a:off x="4168" y="3372"/>
                <a:ext cx="104" cy="56"/>
              </a:xfrm>
              <a:custGeom>
                <a:avLst/>
                <a:gdLst/>
                <a:ahLst/>
                <a:cxnLst>
                  <a:cxn ang="0">
                    <a:pos x="56" y="0"/>
                  </a:cxn>
                  <a:cxn ang="0">
                    <a:pos x="8" y="48"/>
                  </a:cxn>
                  <a:cxn ang="0">
                    <a:pos x="104" y="48"/>
                  </a:cxn>
                </a:cxnLst>
                <a:rect l="0" t="0" r="r" b="b"/>
                <a:pathLst>
                  <a:path w="104" h="56">
                    <a:moveTo>
                      <a:pt x="56" y="0"/>
                    </a:moveTo>
                    <a:cubicBezTo>
                      <a:pt x="28" y="20"/>
                      <a:pt x="0" y="40"/>
                      <a:pt x="8" y="48"/>
                    </a:cubicBezTo>
                    <a:cubicBezTo>
                      <a:pt x="16" y="56"/>
                      <a:pt x="60" y="52"/>
                      <a:pt x="104" y="48"/>
                    </a:cubicBezTo>
                  </a:path>
                </a:pathLst>
              </a:custGeom>
              <a:noFill/>
              <a:ln w="34925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9" name="Text Box 7"/>
          <p:cNvSpPr txBox="1">
            <a:spLocks noChangeArrowheads="1"/>
          </p:cNvSpPr>
          <p:nvPr/>
        </p:nvSpPr>
        <p:spPr bwMode="auto">
          <a:xfrm>
            <a:off x="1905000" y="2895600"/>
            <a:ext cx="5715000" cy="10064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6000" b="1">
                <a:latin typeface="Arial Black" pitchFamily="34" charset="0"/>
              </a:rPr>
              <a:t>Media Frenzy</a:t>
            </a: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843213" y="158750"/>
            <a:ext cx="4319587" cy="1206500"/>
            <a:chOff x="1691" y="100"/>
            <a:chExt cx="2721" cy="760"/>
          </a:xfrm>
        </p:grpSpPr>
        <p:sp>
          <p:nvSpPr>
            <p:cNvPr id="110595" name="Oval 3"/>
            <p:cNvSpPr>
              <a:spLocks noChangeArrowheads="1"/>
            </p:cNvSpPr>
            <p:nvPr/>
          </p:nvSpPr>
          <p:spPr bwMode="auto">
            <a:xfrm>
              <a:off x="2800" y="170"/>
              <a:ext cx="1612" cy="6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596" name="Rectangle 4"/>
            <p:cNvSpPr>
              <a:spLocks noChangeArrowheads="1"/>
            </p:cNvSpPr>
            <p:nvPr/>
          </p:nvSpPr>
          <p:spPr bwMode="auto">
            <a:xfrm>
              <a:off x="1776" y="134"/>
              <a:ext cx="1868" cy="692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597" name="Rectangle 5"/>
            <p:cNvSpPr>
              <a:spLocks noChangeArrowheads="1"/>
            </p:cNvSpPr>
            <p:nvPr/>
          </p:nvSpPr>
          <p:spPr bwMode="auto">
            <a:xfrm>
              <a:off x="1691" y="100"/>
              <a:ext cx="77" cy="760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0598" name="Rectangle 6"/>
            <p:cNvSpPr>
              <a:spLocks noChangeArrowheads="1"/>
            </p:cNvSpPr>
            <p:nvPr/>
          </p:nvSpPr>
          <p:spPr bwMode="auto">
            <a:xfrm>
              <a:off x="1927" y="185"/>
              <a:ext cx="1568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FFFF"/>
                  </a:solidFill>
                  <a:latin typeface="Arial" pitchFamily="34" charset="0"/>
                </a:rPr>
                <a:t>Negative World View</a:t>
              </a:r>
            </a:p>
          </p:txBody>
        </p:sp>
      </p:grpSp>
      <p:sp>
        <p:nvSpPr>
          <p:cNvPr id="110604" name="Text Box 12"/>
          <p:cNvSpPr txBox="1">
            <a:spLocks noChangeArrowheads="1"/>
          </p:cNvSpPr>
          <p:nvPr/>
        </p:nvSpPr>
        <p:spPr bwMode="auto">
          <a:xfrm>
            <a:off x="533400" y="4114800"/>
            <a:ext cx="8382000" cy="1801813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A recent Statistic: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Crime down </a:t>
            </a:r>
            <a:r>
              <a:rPr lang="en-US" sz="2800" u="sng">
                <a:latin typeface="Arial" pitchFamily="34" charset="0"/>
              </a:rPr>
              <a:t>20%</a:t>
            </a:r>
            <a:r>
              <a:rPr lang="en-US" sz="2800">
                <a:latin typeface="Arial" pitchFamily="34" charset="0"/>
              </a:rPr>
              <a:t> reporting up </a:t>
            </a:r>
            <a:r>
              <a:rPr lang="en-US" sz="2800" u="sng">
                <a:latin typeface="Arial" pitchFamily="34" charset="0"/>
              </a:rPr>
              <a:t>600%</a:t>
            </a:r>
            <a:r>
              <a:rPr lang="en-US" sz="2800">
                <a:latin typeface="Arial" pitchFamily="34" charset="0"/>
              </a:rPr>
              <a:t>,</a:t>
            </a:r>
          </a:p>
          <a:p>
            <a:pPr>
              <a:spcBef>
                <a:spcPct val="50000"/>
              </a:spcBef>
            </a:pPr>
            <a:r>
              <a:rPr lang="en-US" sz="2800">
                <a:latin typeface="Arial" pitchFamily="34" charset="0"/>
              </a:rPr>
              <a:t>Look at what you are looking at !!!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75" fill="hold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75" fill="hold"/>
                                        <p:tgtEl>
                                          <p:spTgt spid="1105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106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9" grpId="0" autoUpdateAnimBg="0"/>
      <p:bldP spid="110604" grpId="0" autoUpdateAnimBg="0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62000" y="2209800"/>
            <a:ext cx="7772400" cy="3429000"/>
          </a:xfrm>
          <a:noFill/>
          <a:ln/>
        </p:spPr>
        <p:txBody>
          <a:bodyPr/>
          <a:lstStyle/>
          <a:p>
            <a:pPr>
              <a:lnSpc>
                <a:spcPct val="90000"/>
              </a:lnSpc>
              <a:spcAft>
                <a:spcPct val="60000"/>
              </a:spcAft>
              <a:buSzPct val="70000"/>
              <a:buFont typeface="Monotype Sorts" pitchFamily="2" charset="2"/>
              <a:buChar char="u"/>
            </a:pPr>
            <a:r>
              <a:rPr lang="en-US" b="1">
                <a:solidFill>
                  <a:srgbClr val="CB0E02"/>
                </a:solidFill>
              </a:rPr>
              <a:t>GENETIC</a:t>
            </a:r>
            <a:r>
              <a:rPr lang="en-US" b="1"/>
              <a:t>:  </a:t>
            </a:r>
            <a:r>
              <a:rPr lang="en-US"/>
              <a:t>My Grandparents did it to me. (Inherited traits)</a:t>
            </a:r>
          </a:p>
          <a:p>
            <a:pPr>
              <a:lnSpc>
                <a:spcPct val="90000"/>
              </a:lnSpc>
              <a:spcAft>
                <a:spcPct val="60000"/>
              </a:spcAft>
              <a:buSzPct val="70000"/>
              <a:buFont typeface="Monotype Sorts" pitchFamily="2" charset="2"/>
              <a:buChar char="u"/>
            </a:pPr>
            <a:r>
              <a:rPr lang="en-US" b="1">
                <a:solidFill>
                  <a:srgbClr val="CB0E02"/>
                </a:solidFill>
              </a:rPr>
              <a:t>PSYCHIC</a:t>
            </a:r>
            <a:r>
              <a:rPr lang="en-US" b="1"/>
              <a:t>:  </a:t>
            </a:r>
            <a:r>
              <a:rPr lang="en-US"/>
              <a:t>My Parents did it to me. (Upbringing)</a:t>
            </a:r>
          </a:p>
          <a:p>
            <a:pPr>
              <a:lnSpc>
                <a:spcPct val="90000"/>
              </a:lnSpc>
              <a:spcAft>
                <a:spcPct val="60000"/>
              </a:spcAft>
              <a:buSzPct val="70000"/>
              <a:buFont typeface="Monotype Sorts" pitchFamily="2" charset="2"/>
              <a:buChar char="u"/>
            </a:pPr>
            <a:r>
              <a:rPr lang="en-US" b="1">
                <a:solidFill>
                  <a:srgbClr val="CB0E02"/>
                </a:solidFill>
              </a:rPr>
              <a:t>ENVIRONMENTAL</a:t>
            </a:r>
            <a:r>
              <a:rPr lang="en-US" b="1"/>
              <a:t>:  </a:t>
            </a:r>
            <a:r>
              <a:rPr lang="en-US"/>
              <a:t>My Spouse, my Boss, the Company, the Economy, etc.. is doing this to me.  (Surroundings)</a:t>
            </a:r>
          </a:p>
        </p:txBody>
      </p:sp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2843213" y="311150"/>
            <a:ext cx="4319587" cy="1206500"/>
            <a:chOff x="1691" y="196"/>
            <a:chExt cx="2721" cy="760"/>
          </a:xfrm>
        </p:grpSpPr>
        <p:sp>
          <p:nvSpPr>
            <p:cNvPr id="20483" name="Oval 3"/>
            <p:cNvSpPr>
              <a:spLocks noChangeArrowheads="1"/>
            </p:cNvSpPr>
            <p:nvPr/>
          </p:nvSpPr>
          <p:spPr bwMode="auto">
            <a:xfrm>
              <a:off x="2800" y="266"/>
              <a:ext cx="1612" cy="620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4" name="Rectangle 4"/>
            <p:cNvSpPr>
              <a:spLocks noChangeArrowheads="1"/>
            </p:cNvSpPr>
            <p:nvPr/>
          </p:nvSpPr>
          <p:spPr bwMode="auto">
            <a:xfrm>
              <a:off x="1776" y="230"/>
              <a:ext cx="1868" cy="692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5" name="Rectangle 5"/>
            <p:cNvSpPr>
              <a:spLocks noChangeArrowheads="1"/>
            </p:cNvSpPr>
            <p:nvPr/>
          </p:nvSpPr>
          <p:spPr bwMode="auto">
            <a:xfrm>
              <a:off x="1691" y="196"/>
              <a:ext cx="77" cy="760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86" name="Rectangle 6"/>
            <p:cNvSpPr>
              <a:spLocks noChangeArrowheads="1"/>
            </p:cNvSpPr>
            <p:nvPr/>
          </p:nvSpPr>
          <p:spPr bwMode="auto">
            <a:xfrm>
              <a:off x="1716" y="273"/>
              <a:ext cx="1980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tx1"/>
              </a:outerShdw>
            </a:effec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FFFF"/>
                  </a:solidFill>
                  <a:latin typeface="Arial" pitchFamily="34" charset="0"/>
                </a:rPr>
                <a:t>Determinism Theory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build="p" autoUpdateAnimBg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6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898525" y="1600200"/>
            <a:ext cx="7467600" cy="3989388"/>
          </a:xfrm>
          <a:gradFill rotWithShape="0">
            <a:gsLst>
              <a:gs pos="0">
                <a:schemeClr val="hlink"/>
              </a:gs>
              <a:gs pos="50000">
                <a:srgbClr val="FFFF00"/>
              </a:gs>
              <a:gs pos="100000">
                <a:schemeClr val="hlink"/>
              </a:gs>
            </a:gsLst>
            <a:lin ang="2700000" scaled="1"/>
          </a:gradFill>
          <a:ln w="25400" cap="flat">
            <a:solidFill>
              <a:schemeClr val="tx1"/>
            </a:solidFill>
          </a:ln>
          <a:effectLst>
            <a:outerShdw dist="107763" dir="189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mmonBullets" pitchFamily="34" charset="2"/>
              <a:buNone/>
            </a:pPr>
            <a:r>
              <a:rPr lang="en-US" b="1" i="1"/>
              <a:t/>
            </a:r>
            <a:br>
              <a:rPr lang="en-US" b="1" i="1"/>
            </a:br>
            <a:r>
              <a:rPr lang="en-US" b="1" i="1"/>
              <a:t/>
            </a:r>
            <a:br>
              <a:rPr lang="en-US" b="1" i="1"/>
            </a:br>
            <a:r>
              <a:rPr lang="en-US" b="1" i="1"/>
              <a:t> </a:t>
            </a:r>
            <a:r>
              <a:rPr lang="en-US" sz="3200" b="1" i="1"/>
              <a:t>“Are some people just </a:t>
            </a:r>
            <a:r>
              <a:rPr lang="en-US" sz="3200" b="1" i="1" u="sng"/>
              <a:t>born</a:t>
            </a:r>
            <a:r>
              <a:rPr lang="en-US" sz="3200" b="1" i="1"/>
              <a:t> positive    </a:t>
            </a:r>
            <a:br>
              <a:rPr lang="en-US" sz="3200" b="1" i="1"/>
            </a:br>
            <a:r>
              <a:rPr lang="en-US" sz="3200" b="1" i="1"/>
              <a:t>   thinkers </a:t>
            </a:r>
          </a:p>
          <a:p>
            <a:pPr marL="0" indent="0">
              <a:spcBef>
                <a:spcPct val="0"/>
              </a:spcBef>
              <a:spcAft>
                <a:spcPct val="30000"/>
              </a:spcAft>
              <a:buFont typeface="CommonBullets" pitchFamily="34" charset="2"/>
              <a:buNone/>
            </a:pPr>
            <a:r>
              <a:rPr lang="en-US" sz="3200" b="1" i="1"/>
              <a:t>             . . . or is it their </a:t>
            </a:r>
            <a:r>
              <a:rPr lang="en-US" sz="3200" b="1" i="1" u="sng"/>
              <a:t>CHOICE</a:t>
            </a:r>
            <a:r>
              <a:rPr lang="en-US" sz="3200" b="1" i="1"/>
              <a:t>?”</a:t>
            </a:r>
            <a:endParaRPr lang="en-US" b="1" i="1"/>
          </a:p>
          <a:p>
            <a:pPr marL="0" indent="0">
              <a:spcBef>
                <a:spcPct val="0"/>
              </a:spcBef>
              <a:spcAft>
                <a:spcPct val="30000"/>
              </a:spcAft>
              <a:buFont typeface="CommonBullets" pitchFamily="34" charset="2"/>
              <a:buNone/>
            </a:pPr>
            <a:endParaRPr lang="en-US" b="1" i="1"/>
          </a:p>
          <a:p>
            <a:pPr marL="0" indent="0">
              <a:spcBef>
                <a:spcPct val="0"/>
              </a:spcBef>
              <a:buFont typeface="CommonBullets" pitchFamily="34" charset="2"/>
              <a:buNone/>
            </a:pPr>
            <a:endParaRPr lang="en-US" b="1" i="1"/>
          </a:p>
          <a:p>
            <a:pPr marL="0" indent="0">
              <a:spcBef>
                <a:spcPct val="0"/>
              </a:spcBef>
              <a:buFont typeface="CommonBullets" pitchFamily="34" charset="2"/>
              <a:buNone/>
            </a:pPr>
            <a:endParaRPr lang="en-US" b="1" i="1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  <a:noFill/>
          <a:ln/>
          <a:effectLst>
            <a:outerShdw dist="17961" dir="2700000" algn="ctr" rotWithShape="0">
              <a:srgbClr val="FFFFFF"/>
            </a:outerShdw>
          </a:effectLst>
        </p:spPr>
        <p:txBody>
          <a:bodyPr/>
          <a:lstStyle/>
          <a:p>
            <a:r>
              <a:rPr lang="en-US" b="1"/>
              <a:t>Life’s Little Question</a:t>
            </a:r>
          </a:p>
        </p:txBody>
      </p:sp>
      <p:graphicFrame>
        <p:nvGraphicFramePr>
          <p:cNvPr id="104473" name="Object 25"/>
          <p:cNvGraphicFramePr>
            <a:graphicFrameLocks/>
          </p:cNvGraphicFramePr>
          <p:nvPr/>
        </p:nvGraphicFramePr>
        <p:xfrm>
          <a:off x="7543800" y="2819400"/>
          <a:ext cx="914400" cy="2819400"/>
        </p:xfrm>
        <a:graphic>
          <a:graphicData uri="http://schemas.openxmlformats.org/presentationml/2006/ole">
            <p:oleObj spid="_x0000_s4098" name="Clip" r:id="rId4" imgW="1538280" imgH="368928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44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44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44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445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6" grpId="0" build="p" autoUpdateAnimBg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7772400" cy="1143000"/>
          </a:xfrm>
          <a:noFill/>
          <a:ln/>
          <a:effectLst>
            <a:outerShdw dist="17961" dir="2700000" algn="ctr" rotWithShape="0">
              <a:srgbClr val="FFFFFF"/>
            </a:outerShdw>
          </a:effectLst>
        </p:spPr>
        <p:txBody>
          <a:bodyPr/>
          <a:lstStyle/>
          <a:p>
            <a:r>
              <a:rPr lang="en-US" b="1"/>
              <a:t>Choose the Right Luggage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2306638" y="1219200"/>
            <a:ext cx="4424362" cy="4725988"/>
            <a:chOff x="1534" y="768"/>
            <a:chExt cx="2787" cy="2977"/>
          </a:xfrm>
        </p:grpSpPr>
        <p:sp>
          <p:nvSpPr>
            <p:cNvPr id="24579" name="Freeform 3"/>
            <p:cNvSpPr>
              <a:spLocks/>
            </p:cNvSpPr>
            <p:nvPr/>
          </p:nvSpPr>
          <p:spPr bwMode="auto">
            <a:xfrm>
              <a:off x="2473" y="768"/>
              <a:ext cx="598" cy="692"/>
            </a:xfrm>
            <a:custGeom>
              <a:avLst/>
              <a:gdLst/>
              <a:ahLst/>
              <a:cxnLst>
                <a:cxn ang="0">
                  <a:pos x="191" y="41"/>
                </a:cxn>
                <a:cxn ang="0">
                  <a:pos x="242" y="8"/>
                </a:cxn>
                <a:cxn ang="0">
                  <a:pos x="308" y="0"/>
                </a:cxn>
                <a:cxn ang="0">
                  <a:pos x="367" y="20"/>
                </a:cxn>
                <a:cxn ang="0">
                  <a:pos x="432" y="65"/>
                </a:cxn>
                <a:cxn ang="0">
                  <a:pos x="512" y="175"/>
                </a:cxn>
                <a:cxn ang="0">
                  <a:pos x="568" y="305"/>
                </a:cxn>
                <a:cxn ang="0">
                  <a:pos x="594" y="414"/>
                </a:cxn>
                <a:cxn ang="0">
                  <a:pos x="597" y="519"/>
                </a:cxn>
                <a:cxn ang="0">
                  <a:pos x="586" y="600"/>
                </a:cxn>
                <a:cxn ang="0">
                  <a:pos x="551" y="656"/>
                </a:cxn>
                <a:cxn ang="0">
                  <a:pos x="499" y="691"/>
                </a:cxn>
                <a:cxn ang="0">
                  <a:pos x="451" y="671"/>
                </a:cxn>
                <a:cxn ang="0">
                  <a:pos x="376" y="642"/>
                </a:cxn>
                <a:cxn ang="0">
                  <a:pos x="291" y="538"/>
                </a:cxn>
                <a:cxn ang="0">
                  <a:pos x="226" y="406"/>
                </a:cxn>
                <a:cxn ang="0">
                  <a:pos x="220" y="385"/>
                </a:cxn>
                <a:cxn ang="0">
                  <a:pos x="38" y="355"/>
                </a:cxn>
                <a:cxn ang="0">
                  <a:pos x="0" y="295"/>
                </a:cxn>
                <a:cxn ang="0">
                  <a:pos x="13" y="272"/>
                </a:cxn>
                <a:cxn ang="0">
                  <a:pos x="210" y="324"/>
                </a:cxn>
                <a:cxn ang="0">
                  <a:pos x="177" y="246"/>
                </a:cxn>
                <a:cxn ang="0">
                  <a:pos x="161" y="138"/>
                </a:cxn>
                <a:cxn ang="0">
                  <a:pos x="177" y="78"/>
                </a:cxn>
                <a:cxn ang="0">
                  <a:pos x="191" y="41"/>
                </a:cxn>
              </a:cxnLst>
              <a:rect l="0" t="0" r="r" b="b"/>
              <a:pathLst>
                <a:path w="598" h="692">
                  <a:moveTo>
                    <a:pt x="191" y="41"/>
                  </a:moveTo>
                  <a:lnTo>
                    <a:pt x="242" y="8"/>
                  </a:lnTo>
                  <a:lnTo>
                    <a:pt x="308" y="0"/>
                  </a:lnTo>
                  <a:lnTo>
                    <a:pt x="367" y="20"/>
                  </a:lnTo>
                  <a:lnTo>
                    <a:pt x="432" y="65"/>
                  </a:lnTo>
                  <a:lnTo>
                    <a:pt x="512" y="175"/>
                  </a:lnTo>
                  <a:lnTo>
                    <a:pt x="568" y="305"/>
                  </a:lnTo>
                  <a:lnTo>
                    <a:pt x="594" y="414"/>
                  </a:lnTo>
                  <a:lnTo>
                    <a:pt x="597" y="519"/>
                  </a:lnTo>
                  <a:lnTo>
                    <a:pt x="586" y="600"/>
                  </a:lnTo>
                  <a:lnTo>
                    <a:pt x="551" y="656"/>
                  </a:lnTo>
                  <a:lnTo>
                    <a:pt x="499" y="691"/>
                  </a:lnTo>
                  <a:lnTo>
                    <a:pt x="451" y="671"/>
                  </a:lnTo>
                  <a:lnTo>
                    <a:pt x="376" y="642"/>
                  </a:lnTo>
                  <a:lnTo>
                    <a:pt x="291" y="538"/>
                  </a:lnTo>
                  <a:lnTo>
                    <a:pt x="226" y="406"/>
                  </a:lnTo>
                  <a:lnTo>
                    <a:pt x="220" y="385"/>
                  </a:lnTo>
                  <a:lnTo>
                    <a:pt x="38" y="355"/>
                  </a:lnTo>
                  <a:lnTo>
                    <a:pt x="0" y="295"/>
                  </a:lnTo>
                  <a:lnTo>
                    <a:pt x="13" y="272"/>
                  </a:lnTo>
                  <a:lnTo>
                    <a:pt x="210" y="324"/>
                  </a:lnTo>
                  <a:lnTo>
                    <a:pt x="177" y="246"/>
                  </a:lnTo>
                  <a:lnTo>
                    <a:pt x="161" y="138"/>
                  </a:lnTo>
                  <a:lnTo>
                    <a:pt x="177" y="78"/>
                  </a:lnTo>
                  <a:lnTo>
                    <a:pt x="191" y="4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80" name="Freeform 4"/>
            <p:cNvSpPr>
              <a:spLocks/>
            </p:cNvSpPr>
            <p:nvPr/>
          </p:nvSpPr>
          <p:spPr bwMode="auto">
            <a:xfrm>
              <a:off x="1534" y="1266"/>
              <a:ext cx="1273" cy="453"/>
            </a:xfrm>
            <a:custGeom>
              <a:avLst/>
              <a:gdLst/>
              <a:ahLst/>
              <a:cxnLst>
                <a:cxn ang="0">
                  <a:pos x="1033" y="299"/>
                </a:cxn>
                <a:cxn ang="0">
                  <a:pos x="1088" y="337"/>
                </a:cxn>
                <a:cxn ang="0">
                  <a:pos x="1152" y="392"/>
                </a:cxn>
                <a:cxn ang="0">
                  <a:pos x="1243" y="396"/>
                </a:cxn>
                <a:cxn ang="0">
                  <a:pos x="1272" y="352"/>
                </a:cxn>
                <a:cxn ang="0">
                  <a:pos x="1263" y="293"/>
                </a:cxn>
                <a:cxn ang="0">
                  <a:pos x="1206" y="246"/>
                </a:cxn>
                <a:cxn ang="0">
                  <a:pos x="1091" y="191"/>
                </a:cxn>
                <a:cxn ang="0">
                  <a:pos x="996" y="142"/>
                </a:cxn>
                <a:cxn ang="0">
                  <a:pos x="902" y="109"/>
                </a:cxn>
                <a:cxn ang="0">
                  <a:pos x="789" y="43"/>
                </a:cxn>
                <a:cxn ang="0">
                  <a:pos x="662" y="0"/>
                </a:cxn>
                <a:cxn ang="0">
                  <a:pos x="539" y="81"/>
                </a:cxn>
                <a:cxn ang="0">
                  <a:pos x="425" y="128"/>
                </a:cxn>
                <a:cxn ang="0">
                  <a:pos x="337" y="177"/>
                </a:cxn>
                <a:cxn ang="0">
                  <a:pos x="239" y="205"/>
                </a:cxn>
                <a:cxn ang="0">
                  <a:pos x="170" y="213"/>
                </a:cxn>
                <a:cxn ang="0">
                  <a:pos x="22" y="265"/>
                </a:cxn>
                <a:cxn ang="0">
                  <a:pos x="0" y="363"/>
                </a:cxn>
                <a:cxn ang="0">
                  <a:pos x="1" y="305"/>
                </a:cxn>
                <a:cxn ang="0">
                  <a:pos x="63" y="399"/>
                </a:cxn>
                <a:cxn ang="0">
                  <a:pos x="60" y="302"/>
                </a:cxn>
                <a:cxn ang="0">
                  <a:pos x="96" y="452"/>
                </a:cxn>
                <a:cxn ang="0">
                  <a:pos x="174" y="408"/>
                </a:cxn>
                <a:cxn ang="0">
                  <a:pos x="247" y="314"/>
                </a:cxn>
                <a:cxn ang="0">
                  <a:pos x="338" y="276"/>
                </a:cxn>
                <a:cxn ang="0">
                  <a:pos x="462" y="222"/>
                </a:cxn>
                <a:cxn ang="0">
                  <a:pos x="562" y="168"/>
                </a:cxn>
                <a:cxn ang="0">
                  <a:pos x="656" y="102"/>
                </a:cxn>
                <a:cxn ang="0">
                  <a:pos x="846" y="187"/>
                </a:cxn>
                <a:cxn ang="0">
                  <a:pos x="933" y="231"/>
                </a:cxn>
                <a:cxn ang="0">
                  <a:pos x="1033" y="299"/>
                </a:cxn>
              </a:cxnLst>
              <a:rect l="0" t="0" r="r" b="b"/>
              <a:pathLst>
                <a:path w="1273" h="453">
                  <a:moveTo>
                    <a:pt x="1033" y="299"/>
                  </a:moveTo>
                  <a:lnTo>
                    <a:pt x="1088" y="337"/>
                  </a:lnTo>
                  <a:lnTo>
                    <a:pt x="1152" y="392"/>
                  </a:lnTo>
                  <a:lnTo>
                    <a:pt x="1243" y="396"/>
                  </a:lnTo>
                  <a:lnTo>
                    <a:pt x="1272" y="352"/>
                  </a:lnTo>
                  <a:lnTo>
                    <a:pt x="1263" y="293"/>
                  </a:lnTo>
                  <a:lnTo>
                    <a:pt x="1206" y="246"/>
                  </a:lnTo>
                  <a:lnTo>
                    <a:pt x="1091" y="191"/>
                  </a:lnTo>
                  <a:lnTo>
                    <a:pt x="996" y="142"/>
                  </a:lnTo>
                  <a:lnTo>
                    <a:pt x="902" y="109"/>
                  </a:lnTo>
                  <a:lnTo>
                    <a:pt x="789" y="43"/>
                  </a:lnTo>
                  <a:lnTo>
                    <a:pt x="662" y="0"/>
                  </a:lnTo>
                  <a:lnTo>
                    <a:pt x="539" y="81"/>
                  </a:lnTo>
                  <a:lnTo>
                    <a:pt x="425" y="128"/>
                  </a:lnTo>
                  <a:lnTo>
                    <a:pt x="337" y="177"/>
                  </a:lnTo>
                  <a:lnTo>
                    <a:pt x="239" y="205"/>
                  </a:lnTo>
                  <a:lnTo>
                    <a:pt x="170" y="213"/>
                  </a:lnTo>
                  <a:lnTo>
                    <a:pt x="22" y="265"/>
                  </a:lnTo>
                  <a:lnTo>
                    <a:pt x="0" y="363"/>
                  </a:lnTo>
                  <a:lnTo>
                    <a:pt x="1" y="305"/>
                  </a:lnTo>
                  <a:lnTo>
                    <a:pt x="63" y="399"/>
                  </a:lnTo>
                  <a:lnTo>
                    <a:pt x="60" y="302"/>
                  </a:lnTo>
                  <a:lnTo>
                    <a:pt x="96" y="452"/>
                  </a:lnTo>
                  <a:lnTo>
                    <a:pt x="174" y="408"/>
                  </a:lnTo>
                  <a:lnTo>
                    <a:pt x="247" y="314"/>
                  </a:lnTo>
                  <a:lnTo>
                    <a:pt x="338" y="276"/>
                  </a:lnTo>
                  <a:lnTo>
                    <a:pt x="462" y="222"/>
                  </a:lnTo>
                  <a:lnTo>
                    <a:pt x="562" y="168"/>
                  </a:lnTo>
                  <a:lnTo>
                    <a:pt x="656" y="102"/>
                  </a:lnTo>
                  <a:lnTo>
                    <a:pt x="846" y="187"/>
                  </a:lnTo>
                  <a:lnTo>
                    <a:pt x="933" y="231"/>
                  </a:lnTo>
                  <a:lnTo>
                    <a:pt x="1033" y="29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81" name="Freeform 5"/>
            <p:cNvSpPr>
              <a:spLocks/>
            </p:cNvSpPr>
            <p:nvPr/>
          </p:nvSpPr>
          <p:spPr bwMode="auto">
            <a:xfrm>
              <a:off x="3058" y="1398"/>
              <a:ext cx="1263" cy="361"/>
            </a:xfrm>
            <a:custGeom>
              <a:avLst/>
              <a:gdLst/>
              <a:ahLst/>
              <a:cxnLst>
                <a:cxn ang="0">
                  <a:pos x="216" y="255"/>
                </a:cxn>
                <a:cxn ang="0">
                  <a:pos x="147" y="274"/>
                </a:cxn>
                <a:cxn ang="0">
                  <a:pos x="103" y="274"/>
                </a:cxn>
                <a:cxn ang="0">
                  <a:pos x="34" y="250"/>
                </a:cxn>
                <a:cxn ang="0">
                  <a:pos x="0" y="224"/>
                </a:cxn>
                <a:cxn ang="0">
                  <a:pos x="75" y="140"/>
                </a:cxn>
                <a:cxn ang="0">
                  <a:pos x="68" y="151"/>
                </a:cxn>
                <a:cxn ang="0">
                  <a:pos x="96" y="95"/>
                </a:cxn>
                <a:cxn ang="0">
                  <a:pos x="171" y="80"/>
                </a:cxn>
                <a:cxn ang="0">
                  <a:pos x="313" y="74"/>
                </a:cxn>
                <a:cxn ang="0">
                  <a:pos x="429" y="46"/>
                </a:cxn>
                <a:cxn ang="0">
                  <a:pos x="513" y="26"/>
                </a:cxn>
                <a:cxn ang="0">
                  <a:pos x="698" y="0"/>
                </a:cxn>
                <a:cxn ang="0">
                  <a:pos x="813" y="53"/>
                </a:cxn>
                <a:cxn ang="0">
                  <a:pos x="903" y="109"/>
                </a:cxn>
                <a:cxn ang="0">
                  <a:pos x="995" y="135"/>
                </a:cxn>
                <a:cxn ang="0">
                  <a:pos x="1060" y="160"/>
                </a:cxn>
                <a:cxn ang="0">
                  <a:pos x="1142" y="184"/>
                </a:cxn>
                <a:cxn ang="0">
                  <a:pos x="1238" y="205"/>
                </a:cxn>
                <a:cxn ang="0">
                  <a:pos x="1262" y="273"/>
                </a:cxn>
                <a:cxn ang="0">
                  <a:pos x="1211" y="309"/>
                </a:cxn>
                <a:cxn ang="0">
                  <a:pos x="1133" y="290"/>
                </a:cxn>
                <a:cxn ang="0">
                  <a:pos x="1122" y="360"/>
                </a:cxn>
                <a:cxn ang="0">
                  <a:pos x="1050" y="346"/>
                </a:cxn>
                <a:cxn ang="0">
                  <a:pos x="1065" y="255"/>
                </a:cxn>
                <a:cxn ang="0">
                  <a:pos x="989" y="222"/>
                </a:cxn>
                <a:cxn ang="0">
                  <a:pos x="868" y="184"/>
                </a:cxn>
                <a:cxn ang="0">
                  <a:pos x="772" y="99"/>
                </a:cxn>
                <a:cxn ang="0">
                  <a:pos x="593" y="100"/>
                </a:cxn>
                <a:cxn ang="0">
                  <a:pos x="497" y="151"/>
                </a:cxn>
                <a:cxn ang="0">
                  <a:pos x="380" y="189"/>
                </a:cxn>
                <a:cxn ang="0">
                  <a:pos x="276" y="233"/>
                </a:cxn>
                <a:cxn ang="0">
                  <a:pos x="216" y="255"/>
                </a:cxn>
              </a:cxnLst>
              <a:rect l="0" t="0" r="r" b="b"/>
              <a:pathLst>
                <a:path w="1263" h="361">
                  <a:moveTo>
                    <a:pt x="216" y="255"/>
                  </a:moveTo>
                  <a:lnTo>
                    <a:pt x="147" y="274"/>
                  </a:lnTo>
                  <a:lnTo>
                    <a:pt x="103" y="274"/>
                  </a:lnTo>
                  <a:lnTo>
                    <a:pt x="34" y="250"/>
                  </a:lnTo>
                  <a:lnTo>
                    <a:pt x="0" y="224"/>
                  </a:lnTo>
                  <a:lnTo>
                    <a:pt x="75" y="140"/>
                  </a:lnTo>
                  <a:lnTo>
                    <a:pt x="68" y="151"/>
                  </a:lnTo>
                  <a:lnTo>
                    <a:pt x="96" y="95"/>
                  </a:lnTo>
                  <a:lnTo>
                    <a:pt x="171" y="80"/>
                  </a:lnTo>
                  <a:lnTo>
                    <a:pt x="313" y="74"/>
                  </a:lnTo>
                  <a:lnTo>
                    <a:pt x="429" y="46"/>
                  </a:lnTo>
                  <a:lnTo>
                    <a:pt x="513" y="26"/>
                  </a:lnTo>
                  <a:lnTo>
                    <a:pt x="698" y="0"/>
                  </a:lnTo>
                  <a:lnTo>
                    <a:pt x="813" y="53"/>
                  </a:lnTo>
                  <a:lnTo>
                    <a:pt x="903" y="109"/>
                  </a:lnTo>
                  <a:lnTo>
                    <a:pt x="995" y="135"/>
                  </a:lnTo>
                  <a:lnTo>
                    <a:pt x="1060" y="160"/>
                  </a:lnTo>
                  <a:lnTo>
                    <a:pt x="1142" y="184"/>
                  </a:lnTo>
                  <a:lnTo>
                    <a:pt x="1238" y="205"/>
                  </a:lnTo>
                  <a:lnTo>
                    <a:pt x="1262" y="273"/>
                  </a:lnTo>
                  <a:lnTo>
                    <a:pt x="1211" y="309"/>
                  </a:lnTo>
                  <a:lnTo>
                    <a:pt x="1133" y="290"/>
                  </a:lnTo>
                  <a:lnTo>
                    <a:pt x="1122" y="360"/>
                  </a:lnTo>
                  <a:lnTo>
                    <a:pt x="1050" y="346"/>
                  </a:lnTo>
                  <a:lnTo>
                    <a:pt x="1065" y="255"/>
                  </a:lnTo>
                  <a:lnTo>
                    <a:pt x="989" y="222"/>
                  </a:lnTo>
                  <a:lnTo>
                    <a:pt x="868" y="184"/>
                  </a:lnTo>
                  <a:lnTo>
                    <a:pt x="772" y="99"/>
                  </a:lnTo>
                  <a:lnTo>
                    <a:pt x="593" y="100"/>
                  </a:lnTo>
                  <a:lnTo>
                    <a:pt x="497" y="151"/>
                  </a:lnTo>
                  <a:lnTo>
                    <a:pt x="380" y="189"/>
                  </a:lnTo>
                  <a:lnTo>
                    <a:pt x="276" y="233"/>
                  </a:lnTo>
                  <a:lnTo>
                    <a:pt x="216" y="255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82" name="Freeform 6"/>
            <p:cNvSpPr>
              <a:spLocks/>
            </p:cNvSpPr>
            <p:nvPr/>
          </p:nvSpPr>
          <p:spPr bwMode="auto">
            <a:xfrm>
              <a:off x="2725" y="1517"/>
              <a:ext cx="488" cy="1081"/>
            </a:xfrm>
            <a:custGeom>
              <a:avLst/>
              <a:gdLst/>
              <a:ahLst/>
              <a:cxnLst>
                <a:cxn ang="0">
                  <a:pos x="186" y="0"/>
                </a:cxn>
                <a:cxn ang="0">
                  <a:pos x="260" y="0"/>
                </a:cxn>
                <a:cxn ang="0">
                  <a:pos x="349" y="19"/>
                </a:cxn>
                <a:cxn ang="0">
                  <a:pos x="398" y="76"/>
                </a:cxn>
                <a:cxn ang="0">
                  <a:pos x="447" y="180"/>
                </a:cxn>
                <a:cxn ang="0">
                  <a:pos x="470" y="259"/>
                </a:cxn>
                <a:cxn ang="0">
                  <a:pos x="487" y="353"/>
                </a:cxn>
                <a:cxn ang="0">
                  <a:pos x="487" y="467"/>
                </a:cxn>
                <a:cxn ang="0">
                  <a:pos x="479" y="582"/>
                </a:cxn>
                <a:cxn ang="0">
                  <a:pos x="470" y="706"/>
                </a:cxn>
                <a:cxn ang="0">
                  <a:pos x="438" y="859"/>
                </a:cxn>
                <a:cxn ang="0">
                  <a:pos x="398" y="965"/>
                </a:cxn>
                <a:cxn ang="0">
                  <a:pos x="324" y="1050"/>
                </a:cxn>
                <a:cxn ang="0">
                  <a:pos x="244" y="1080"/>
                </a:cxn>
                <a:cxn ang="0">
                  <a:pos x="155" y="1050"/>
                </a:cxn>
                <a:cxn ang="0">
                  <a:pos x="97" y="916"/>
                </a:cxn>
                <a:cxn ang="0">
                  <a:pos x="57" y="793"/>
                </a:cxn>
                <a:cxn ang="0">
                  <a:pos x="34" y="648"/>
                </a:cxn>
                <a:cxn ang="0">
                  <a:pos x="0" y="514"/>
                </a:cxn>
                <a:cxn ang="0">
                  <a:pos x="0" y="333"/>
                </a:cxn>
                <a:cxn ang="0">
                  <a:pos x="25" y="210"/>
                </a:cxn>
                <a:cxn ang="0">
                  <a:pos x="57" y="114"/>
                </a:cxn>
                <a:cxn ang="0">
                  <a:pos x="97" y="0"/>
                </a:cxn>
                <a:cxn ang="0">
                  <a:pos x="186" y="0"/>
                </a:cxn>
              </a:cxnLst>
              <a:rect l="0" t="0" r="r" b="b"/>
              <a:pathLst>
                <a:path w="488" h="1081">
                  <a:moveTo>
                    <a:pt x="186" y="0"/>
                  </a:moveTo>
                  <a:lnTo>
                    <a:pt x="260" y="0"/>
                  </a:lnTo>
                  <a:lnTo>
                    <a:pt x="349" y="19"/>
                  </a:lnTo>
                  <a:lnTo>
                    <a:pt x="398" y="76"/>
                  </a:lnTo>
                  <a:lnTo>
                    <a:pt x="447" y="180"/>
                  </a:lnTo>
                  <a:lnTo>
                    <a:pt x="470" y="259"/>
                  </a:lnTo>
                  <a:lnTo>
                    <a:pt x="487" y="353"/>
                  </a:lnTo>
                  <a:lnTo>
                    <a:pt x="487" y="467"/>
                  </a:lnTo>
                  <a:lnTo>
                    <a:pt x="479" y="582"/>
                  </a:lnTo>
                  <a:lnTo>
                    <a:pt x="470" y="706"/>
                  </a:lnTo>
                  <a:lnTo>
                    <a:pt x="438" y="859"/>
                  </a:lnTo>
                  <a:lnTo>
                    <a:pt x="398" y="965"/>
                  </a:lnTo>
                  <a:lnTo>
                    <a:pt x="324" y="1050"/>
                  </a:lnTo>
                  <a:lnTo>
                    <a:pt x="244" y="1080"/>
                  </a:lnTo>
                  <a:lnTo>
                    <a:pt x="155" y="1050"/>
                  </a:lnTo>
                  <a:lnTo>
                    <a:pt x="97" y="916"/>
                  </a:lnTo>
                  <a:lnTo>
                    <a:pt x="57" y="793"/>
                  </a:lnTo>
                  <a:lnTo>
                    <a:pt x="34" y="648"/>
                  </a:lnTo>
                  <a:lnTo>
                    <a:pt x="0" y="514"/>
                  </a:lnTo>
                  <a:lnTo>
                    <a:pt x="0" y="333"/>
                  </a:lnTo>
                  <a:lnTo>
                    <a:pt x="25" y="210"/>
                  </a:lnTo>
                  <a:lnTo>
                    <a:pt x="57" y="114"/>
                  </a:lnTo>
                  <a:lnTo>
                    <a:pt x="97" y="0"/>
                  </a:lnTo>
                  <a:lnTo>
                    <a:pt x="186" y="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83" name="Freeform 7"/>
            <p:cNvSpPr>
              <a:spLocks/>
            </p:cNvSpPr>
            <p:nvPr/>
          </p:nvSpPr>
          <p:spPr bwMode="auto">
            <a:xfrm>
              <a:off x="3049" y="2444"/>
              <a:ext cx="375" cy="1239"/>
            </a:xfrm>
            <a:custGeom>
              <a:avLst/>
              <a:gdLst/>
              <a:ahLst/>
              <a:cxnLst>
                <a:cxn ang="0">
                  <a:pos x="69" y="142"/>
                </a:cxn>
                <a:cxn ang="0">
                  <a:pos x="20" y="60"/>
                </a:cxn>
                <a:cxn ang="0">
                  <a:pos x="36" y="0"/>
                </a:cxn>
                <a:cxn ang="0">
                  <a:pos x="87" y="0"/>
                </a:cxn>
                <a:cxn ang="0">
                  <a:pos x="141" y="65"/>
                </a:cxn>
                <a:cxn ang="0">
                  <a:pos x="215" y="203"/>
                </a:cxn>
                <a:cxn ang="0">
                  <a:pos x="257" y="335"/>
                </a:cxn>
                <a:cxn ang="0">
                  <a:pos x="292" y="461"/>
                </a:cxn>
                <a:cxn ang="0">
                  <a:pos x="304" y="578"/>
                </a:cxn>
                <a:cxn ang="0">
                  <a:pos x="301" y="638"/>
                </a:cxn>
                <a:cxn ang="0">
                  <a:pos x="266" y="715"/>
                </a:cxn>
                <a:cxn ang="0">
                  <a:pos x="204" y="918"/>
                </a:cxn>
                <a:cxn ang="0">
                  <a:pos x="134" y="1034"/>
                </a:cxn>
                <a:cxn ang="0">
                  <a:pos x="118" y="1085"/>
                </a:cxn>
                <a:cxn ang="0">
                  <a:pos x="183" y="1095"/>
                </a:cxn>
                <a:cxn ang="0">
                  <a:pos x="269" y="1095"/>
                </a:cxn>
                <a:cxn ang="0">
                  <a:pos x="374" y="1142"/>
                </a:cxn>
                <a:cxn ang="0">
                  <a:pos x="366" y="1177"/>
                </a:cxn>
                <a:cxn ang="0">
                  <a:pos x="350" y="1217"/>
                </a:cxn>
                <a:cxn ang="0">
                  <a:pos x="317" y="1238"/>
                </a:cxn>
                <a:cxn ang="0">
                  <a:pos x="252" y="1206"/>
                </a:cxn>
                <a:cxn ang="0">
                  <a:pos x="183" y="1163"/>
                </a:cxn>
                <a:cxn ang="0">
                  <a:pos x="87" y="1156"/>
                </a:cxn>
                <a:cxn ang="0">
                  <a:pos x="25" y="1172"/>
                </a:cxn>
                <a:cxn ang="0">
                  <a:pos x="0" y="1145"/>
                </a:cxn>
                <a:cxn ang="0">
                  <a:pos x="0" y="1111"/>
                </a:cxn>
                <a:cxn ang="0">
                  <a:pos x="32" y="1071"/>
                </a:cxn>
                <a:cxn ang="0">
                  <a:pos x="87" y="1003"/>
                </a:cxn>
                <a:cxn ang="0">
                  <a:pos x="178" y="836"/>
                </a:cxn>
                <a:cxn ang="0">
                  <a:pos x="220" y="689"/>
                </a:cxn>
                <a:cxn ang="0">
                  <a:pos x="232" y="548"/>
                </a:cxn>
                <a:cxn ang="0">
                  <a:pos x="229" y="470"/>
                </a:cxn>
                <a:cxn ang="0">
                  <a:pos x="195" y="335"/>
                </a:cxn>
                <a:cxn ang="0">
                  <a:pos x="109" y="187"/>
                </a:cxn>
                <a:cxn ang="0">
                  <a:pos x="50" y="112"/>
                </a:cxn>
                <a:cxn ang="0">
                  <a:pos x="69" y="142"/>
                </a:cxn>
              </a:cxnLst>
              <a:rect l="0" t="0" r="r" b="b"/>
              <a:pathLst>
                <a:path w="375" h="1239">
                  <a:moveTo>
                    <a:pt x="69" y="142"/>
                  </a:moveTo>
                  <a:lnTo>
                    <a:pt x="20" y="60"/>
                  </a:lnTo>
                  <a:lnTo>
                    <a:pt x="36" y="0"/>
                  </a:lnTo>
                  <a:lnTo>
                    <a:pt x="87" y="0"/>
                  </a:lnTo>
                  <a:lnTo>
                    <a:pt x="141" y="65"/>
                  </a:lnTo>
                  <a:lnTo>
                    <a:pt x="215" y="203"/>
                  </a:lnTo>
                  <a:lnTo>
                    <a:pt x="257" y="335"/>
                  </a:lnTo>
                  <a:lnTo>
                    <a:pt x="292" y="461"/>
                  </a:lnTo>
                  <a:lnTo>
                    <a:pt x="304" y="578"/>
                  </a:lnTo>
                  <a:lnTo>
                    <a:pt x="301" y="638"/>
                  </a:lnTo>
                  <a:lnTo>
                    <a:pt x="266" y="715"/>
                  </a:lnTo>
                  <a:lnTo>
                    <a:pt x="204" y="918"/>
                  </a:lnTo>
                  <a:lnTo>
                    <a:pt x="134" y="1034"/>
                  </a:lnTo>
                  <a:lnTo>
                    <a:pt x="118" y="1085"/>
                  </a:lnTo>
                  <a:lnTo>
                    <a:pt x="183" y="1095"/>
                  </a:lnTo>
                  <a:lnTo>
                    <a:pt x="269" y="1095"/>
                  </a:lnTo>
                  <a:lnTo>
                    <a:pt x="374" y="1142"/>
                  </a:lnTo>
                  <a:lnTo>
                    <a:pt x="366" y="1177"/>
                  </a:lnTo>
                  <a:lnTo>
                    <a:pt x="350" y="1217"/>
                  </a:lnTo>
                  <a:lnTo>
                    <a:pt x="317" y="1238"/>
                  </a:lnTo>
                  <a:lnTo>
                    <a:pt x="252" y="1206"/>
                  </a:lnTo>
                  <a:lnTo>
                    <a:pt x="183" y="1163"/>
                  </a:lnTo>
                  <a:lnTo>
                    <a:pt x="87" y="1156"/>
                  </a:lnTo>
                  <a:lnTo>
                    <a:pt x="25" y="1172"/>
                  </a:lnTo>
                  <a:lnTo>
                    <a:pt x="0" y="1145"/>
                  </a:lnTo>
                  <a:lnTo>
                    <a:pt x="0" y="1111"/>
                  </a:lnTo>
                  <a:lnTo>
                    <a:pt x="32" y="1071"/>
                  </a:lnTo>
                  <a:lnTo>
                    <a:pt x="87" y="1003"/>
                  </a:lnTo>
                  <a:lnTo>
                    <a:pt x="178" y="836"/>
                  </a:lnTo>
                  <a:lnTo>
                    <a:pt x="220" y="689"/>
                  </a:lnTo>
                  <a:lnTo>
                    <a:pt x="232" y="548"/>
                  </a:lnTo>
                  <a:lnTo>
                    <a:pt x="229" y="470"/>
                  </a:lnTo>
                  <a:lnTo>
                    <a:pt x="195" y="335"/>
                  </a:lnTo>
                  <a:lnTo>
                    <a:pt x="109" y="187"/>
                  </a:lnTo>
                  <a:lnTo>
                    <a:pt x="50" y="112"/>
                  </a:lnTo>
                  <a:lnTo>
                    <a:pt x="69" y="142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84" name="Freeform 8"/>
            <p:cNvSpPr>
              <a:spLocks/>
            </p:cNvSpPr>
            <p:nvPr/>
          </p:nvSpPr>
          <p:spPr bwMode="auto">
            <a:xfrm>
              <a:off x="2555" y="2424"/>
              <a:ext cx="374" cy="1321"/>
            </a:xfrm>
            <a:custGeom>
              <a:avLst/>
              <a:gdLst/>
              <a:ahLst/>
              <a:cxnLst>
                <a:cxn ang="0">
                  <a:pos x="192" y="236"/>
                </a:cxn>
                <a:cxn ang="0">
                  <a:pos x="250" y="104"/>
                </a:cxn>
                <a:cxn ang="0">
                  <a:pos x="304" y="0"/>
                </a:cxn>
                <a:cxn ang="0">
                  <a:pos x="346" y="0"/>
                </a:cxn>
                <a:cxn ang="0">
                  <a:pos x="368" y="41"/>
                </a:cxn>
                <a:cxn ang="0">
                  <a:pos x="373" y="112"/>
                </a:cxn>
                <a:cxn ang="0">
                  <a:pos x="338" y="165"/>
                </a:cxn>
                <a:cxn ang="0">
                  <a:pos x="279" y="232"/>
                </a:cxn>
                <a:cxn ang="0">
                  <a:pos x="233" y="307"/>
                </a:cxn>
                <a:cxn ang="0">
                  <a:pos x="186" y="411"/>
                </a:cxn>
                <a:cxn ang="0">
                  <a:pos x="165" y="482"/>
                </a:cxn>
                <a:cxn ang="0">
                  <a:pos x="145" y="573"/>
                </a:cxn>
                <a:cxn ang="0">
                  <a:pos x="142" y="687"/>
                </a:cxn>
                <a:cxn ang="0">
                  <a:pos x="149" y="792"/>
                </a:cxn>
                <a:cxn ang="0">
                  <a:pos x="171" y="920"/>
                </a:cxn>
                <a:cxn ang="0">
                  <a:pos x="216" y="1035"/>
                </a:cxn>
                <a:cxn ang="0">
                  <a:pos x="254" y="1099"/>
                </a:cxn>
                <a:cxn ang="0">
                  <a:pos x="276" y="1148"/>
                </a:cxn>
                <a:cxn ang="0">
                  <a:pos x="279" y="1186"/>
                </a:cxn>
                <a:cxn ang="0">
                  <a:pos x="260" y="1200"/>
                </a:cxn>
                <a:cxn ang="0">
                  <a:pos x="213" y="1208"/>
                </a:cxn>
                <a:cxn ang="0">
                  <a:pos x="142" y="1238"/>
                </a:cxn>
                <a:cxn ang="0">
                  <a:pos x="87" y="1276"/>
                </a:cxn>
                <a:cxn ang="0">
                  <a:pos x="53" y="1320"/>
                </a:cxn>
                <a:cxn ang="0">
                  <a:pos x="23" y="1309"/>
                </a:cxn>
                <a:cxn ang="0">
                  <a:pos x="0" y="1257"/>
                </a:cxn>
                <a:cxn ang="0">
                  <a:pos x="0" y="1214"/>
                </a:cxn>
                <a:cxn ang="0">
                  <a:pos x="53" y="1177"/>
                </a:cxn>
                <a:cxn ang="0">
                  <a:pos x="145" y="1153"/>
                </a:cxn>
                <a:cxn ang="0">
                  <a:pos x="229" y="1139"/>
                </a:cxn>
                <a:cxn ang="0">
                  <a:pos x="192" y="1085"/>
                </a:cxn>
                <a:cxn ang="0">
                  <a:pos x="168" y="1019"/>
                </a:cxn>
                <a:cxn ang="0">
                  <a:pos x="137" y="925"/>
                </a:cxn>
                <a:cxn ang="0">
                  <a:pos x="103" y="825"/>
                </a:cxn>
                <a:cxn ang="0">
                  <a:pos x="94" y="701"/>
                </a:cxn>
                <a:cxn ang="0">
                  <a:pos x="91" y="583"/>
                </a:cxn>
                <a:cxn ang="0">
                  <a:pos x="115" y="468"/>
                </a:cxn>
                <a:cxn ang="0">
                  <a:pos x="158" y="317"/>
                </a:cxn>
                <a:cxn ang="0">
                  <a:pos x="192" y="236"/>
                </a:cxn>
              </a:cxnLst>
              <a:rect l="0" t="0" r="r" b="b"/>
              <a:pathLst>
                <a:path w="374" h="1321">
                  <a:moveTo>
                    <a:pt x="192" y="236"/>
                  </a:moveTo>
                  <a:lnTo>
                    <a:pt x="250" y="104"/>
                  </a:lnTo>
                  <a:lnTo>
                    <a:pt x="304" y="0"/>
                  </a:lnTo>
                  <a:lnTo>
                    <a:pt x="346" y="0"/>
                  </a:lnTo>
                  <a:lnTo>
                    <a:pt x="368" y="41"/>
                  </a:lnTo>
                  <a:lnTo>
                    <a:pt x="373" y="112"/>
                  </a:lnTo>
                  <a:lnTo>
                    <a:pt x="338" y="165"/>
                  </a:lnTo>
                  <a:lnTo>
                    <a:pt x="279" y="232"/>
                  </a:lnTo>
                  <a:lnTo>
                    <a:pt x="233" y="307"/>
                  </a:lnTo>
                  <a:lnTo>
                    <a:pt x="186" y="411"/>
                  </a:lnTo>
                  <a:lnTo>
                    <a:pt x="165" y="482"/>
                  </a:lnTo>
                  <a:lnTo>
                    <a:pt x="145" y="573"/>
                  </a:lnTo>
                  <a:lnTo>
                    <a:pt x="142" y="687"/>
                  </a:lnTo>
                  <a:lnTo>
                    <a:pt x="149" y="792"/>
                  </a:lnTo>
                  <a:lnTo>
                    <a:pt x="171" y="920"/>
                  </a:lnTo>
                  <a:lnTo>
                    <a:pt x="216" y="1035"/>
                  </a:lnTo>
                  <a:lnTo>
                    <a:pt x="254" y="1099"/>
                  </a:lnTo>
                  <a:lnTo>
                    <a:pt x="276" y="1148"/>
                  </a:lnTo>
                  <a:lnTo>
                    <a:pt x="279" y="1186"/>
                  </a:lnTo>
                  <a:lnTo>
                    <a:pt x="260" y="1200"/>
                  </a:lnTo>
                  <a:lnTo>
                    <a:pt x="213" y="1208"/>
                  </a:lnTo>
                  <a:lnTo>
                    <a:pt x="142" y="1238"/>
                  </a:lnTo>
                  <a:lnTo>
                    <a:pt x="87" y="1276"/>
                  </a:lnTo>
                  <a:lnTo>
                    <a:pt x="53" y="1320"/>
                  </a:lnTo>
                  <a:lnTo>
                    <a:pt x="23" y="1309"/>
                  </a:lnTo>
                  <a:lnTo>
                    <a:pt x="0" y="1257"/>
                  </a:lnTo>
                  <a:lnTo>
                    <a:pt x="0" y="1214"/>
                  </a:lnTo>
                  <a:lnTo>
                    <a:pt x="53" y="1177"/>
                  </a:lnTo>
                  <a:lnTo>
                    <a:pt x="145" y="1153"/>
                  </a:lnTo>
                  <a:lnTo>
                    <a:pt x="229" y="1139"/>
                  </a:lnTo>
                  <a:lnTo>
                    <a:pt x="192" y="1085"/>
                  </a:lnTo>
                  <a:lnTo>
                    <a:pt x="168" y="1019"/>
                  </a:lnTo>
                  <a:lnTo>
                    <a:pt x="137" y="925"/>
                  </a:lnTo>
                  <a:lnTo>
                    <a:pt x="103" y="825"/>
                  </a:lnTo>
                  <a:lnTo>
                    <a:pt x="94" y="701"/>
                  </a:lnTo>
                  <a:lnTo>
                    <a:pt x="91" y="583"/>
                  </a:lnTo>
                  <a:lnTo>
                    <a:pt x="115" y="468"/>
                  </a:lnTo>
                  <a:lnTo>
                    <a:pt x="158" y="317"/>
                  </a:lnTo>
                  <a:lnTo>
                    <a:pt x="192" y="236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935038" y="2466975"/>
            <a:ext cx="3114675" cy="1878013"/>
            <a:chOff x="670" y="1554"/>
            <a:chExt cx="1962" cy="1183"/>
          </a:xfrm>
        </p:grpSpPr>
        <p:sp>
          <p:nvSpPr>
            <p:cNvPr id="24586" name="Freeform 10"/>
            <p:cNvSpPr>
              <a:spLocks/>
            </p:cNvSpPr>
            <p:nvPr/>
          </p:nvSpPr>
          <p:spPr bwMode="auto">
            <a:xfrm>
              <a:off x="710" y="1582"/>
              <a:ext cx="1896" cy="1136"/>
            </a:xfrm>
            <a:custGeom>
              <a:avLst/>
              <a:gdLst/>
              <a:ahLst/>
              <a:cxnLst>
                <a:cxn ang="0">
                  <a:pos x="1725" y="87"/>
                </a:cxn>
                <a:cxn ang="0">
                  <a:pos x="1526" y="0"/>
                </a:cxn>
                <a:cxn ang="0">
                  <a:pos x="1185" y="0"/>
                </a:cxn>
                <a:cxn ang="0">
                  <a:pos x="858" y="12"/>
                </a:cxn>
                <a:cxn ang="0">
                  <a:pos x="528" y="39"/>
                </a:cxn>
                <a:cxn ang="0">
                  <a:pos x="145" y="97"/>
                </a:cxn>
                <a:cxn ang="0">
                  <a:pos x="77" y="239"/>
                </a:cxn>
                <a:cxn ang="0">
                  <a:pos x="26" y="365"/>
                </a:cxn>
                <a:cxn ang="0">
                  <a:pos x="0" y="546"/>
                </a:cxn>
                <a:cxn ang="0">
                  <a:pos x="0" y="649"/>
                </a:cxn>
                <a:cxn ang="0">
                  <a:pos x="0" y="754"/>
                </a:cxn>
                <a:cxn ang="0">
                  <a:pos x="14" y="888"/>
                </a:cxn>
                <a:cxn ang="0">
                  <a:pos x="77" y="954"/>
                </a:cxn>
                <a:cxn ang="0">
                  <a:pos x="145" y="1014"/>
                </a:cxn>
                <a:cxn ang="0">
                  <a:pos x="304" y="1061"/>
                </a:cxn>
                <a:cxn ang="0">
                  <a:pos x="435" y="1108"/>
                </a:cxn>
                <a:cxn ang="0">
                  <a:pos x="657" y="1135"/>
                </a:cxn>
                <a:cxn ang="0">
                  <a:pos x="884" y="1117"/>
                </a:cxn>
                <a:cxn ang="0">
                  <a:pos x="1185" y="1080"/>
                </a:cxn>
                <a:cxn ang="0">
                  <a:pos x="1395" y="1061"/>
                </a:cxn>
                <a:cxn ang="0">
                  <a:pos x="1606" y="1022"/>
                </a:cxn>
                <a:cxn ang="0">
                  <a:pos x="1750" y="995"/>
                </a:cxn>
                <a:cxn ang="0">
                  <a:pos x="1816" y="946"/>
                </a:cxn>
                <a:cxn ang="0">
                  <a:pos x="1856" y="917"/>
                </a:cxn>
                <a:cxn ang="0">
                  <a:pos x="1895" y="851"/>
                </a:cxn>
                <a:cxn ang="0">
                  <a:pos x="1895" y="639"/>
                </a:cxn>
                <a:cxn ang="0">
                  <a:pos x="1895" y="297"/>
                </a:cxn>
                <a:cxn ang="0">
                  <a:pos x="1895" y="212"/>
                </a:cxn>
                <a:cxn ang="0">
                  <a:pos x="1856" y="183"/>
                </a:cxn>
                <a:cxn ang="0">
                  <a:pos x="1725" y="87"/>
                </a:cxn>
              </a:cxnLst>
              <a:rect l="0" t="0" r="r" b="b"/>
              <a:pathLst>
                <a:path w="1896" h="1136">
                  <a:moveTo>
                    <a:pt x="1725" y="87"/>
                  </a:moveTo>
                  <a:lnTo>
                    <a:pt x="1526" y="0"/>
                  </a:lnTo>
                  <a:lnTo>
                    <a:pt x="1185" y="0"/>
                  </a:lnTo>
                  <a:lnTo>
                    <a:pt x="858" y="12"/>
                  </a:lnTo>
                  <a:lnTo>
                    <a:pt x="528" y="39"/>
                  </a:lnTo>
                  <a:lnTo>
                    <a:pt x="145" y="97"/>
                  </a:lnTo>
                  <a:lnTo>
                    <a:pt x="77" y="239"/>
                  </a:lnTo>
                  <a:lnTo>
                    <a:pt x="26" y="365"/>
                  </a:lnTo>
                  <a:lnTo>
                    <a:pt x="0" y="546"/>
                  </a:lnTo>
                  <a:lnTo>
                    <a:pt x="0" y="649"/>
                  </a:lnTo>
                  <a:lnTo>
                    <a:pt x="0" y="754"/>
                  </a:lnTo>
                  <a:lnTo>
                    <a:pt x="14" y="888"/>
                  </a:lnTo>
                  <a:lnTo>
                    <a:pt x="77" y="954"/>
                  </a:lnTo>
                  <a:lnTo>
                    <a:pt x="145" y="1014"/>
                  </a:lnTo>
                  <a:lnTo>
                    <a:pt x="304" y="1061"/>
                  </a:lnTo>
                  <a:lnTo>
                    <a:pt x="435" y="1108"/>
                  </a:lnTo>
                  <a:lnTo>
                    <a:pt x="657" y="1135"/>
                  </a:lnTo>
                  <a:lnTo>
                    <a:pt x="884" y="1117"/>
                  </a:lnTo>
                  <a:lnTo>
                    <a:pt x="1185" y="1080"/>
                  </a:lnTo>
                  <a:lnTo>
                    <a:pt x="1395" y="1061"/>
                  </a:lnTo>
                  <a:lnTo>
                    <a:pt x="1606" y="1022"/>
                  </a:lnTo>
                  <a:lnTo>
                    <a:pt x="1750" y="995"/>
                  </a:lnTo>
                  <a:lnTo>
                    <a:pt x="1816" y="946"/>
                  </a:lnTo>
                  <a:lnTo>
                    <a:pt x="1856" y="917"/>
                  </a:lnTo>
                  <a:lnTo>
                    <a:pt x="1895" y="851"/>
                  </a:lnTo>
                  <a:lnTo>
                    <a:pt x="1895" y="639"/>
                  </a:lnTo>
                  <a:lnTo>
                    <a:pt x="1895" y="297"/>
                  </a:lnTo>
                  <a:lnTo>
                    <a:pt x="1895" y="212"/>
                  </a:lnTo>
                  <a:lnTo>
                    <a:pt x="1856" y="183"/>
                  </a:lnTo>
                  <a:lnTo>
                    <a:pt x="1725" y="87"/>
                  </a:lnTo>
                </a:path>
              </a:pathLst>
            </a:custGeom>
            <a:solidFill>
              <a:srgbClr val="CC99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87" name="Freeform 11"/>
            <p:cNvSpPr>
              <a:spLocks/>
            </p:cNvSpPr>
            <p:nvPr/>
          </p:nvSpPr>
          <p:spPr bwMode="auto">
            <a:xfrm>
              <a:off x="670" y="1554"/>
              <a:ext cx="1962" cy="1183"/>
            </a:xfrm>
            <a:custGeom>
              <a:avLst/>
              <a:gdLst/>
              <a:ahLst/>
              <a:cxnLst>
                <a:cxn ang="0">
                  <a:pos x="435" y="325"/>
                </a:cxn>
                <a:cxn ang="0">
                  <a:pos x="856" y="268"/>
                </a:cxn>
                <a:cxn ang="0">
                  <a:pos x="1120" y="240"/>
                </a:cxn>
                <a:cxn ang="0">
                  <a:pos x="1657" y="183"/>
                </a:cxn>
                <a:cxn ang="0">
                  <a:pos x="1566" y="68"/>
                </a:cxn>
                <a:cxn ang="0">
                  <a:pos x="529" y="97"/>
                </a:cxn>
                <a:cxn ang="0">
                  <a:pos x="330" y="202"/>
                </a:cxn>
                <a:cxn ang="0">
                  <a:pos x="318" y="286"/>
                </a:cxn>
                <a:cxn ang="0">
                  <a:pos x="134" y="334"/>
                </a:cxn>
                <a:cxn ang="0">
                  <a:pos x="66" y="679"/>
                </a:cxn>
                <a:cxn ang="0">
                  <a:pos x="148" y="982"/>
                </a:cxn>
                <a:cxn ang="0">
                  <a:pos x="276" y="879"/>
                </a:cxn>
                <a:cxn ang="0">
                  <a:pos x="290" y="307"/>
                </a:cxn>
                <a:cxn ang="0">
                  <a:pos x="370" y="315"/>
                </a:cxn>
                <a:cxn ang="0">
                  <a:pos x="384" y="1079"/>
                </a:cxn>
                <a:cxn ang="0">
                  <a:pos x="867" y="1116"/>
                </a:cxn>
                <a:cxn ang="0">
                  <a:pos x="1737" y="1002"/>
                </a:cxn>
                <a:cxn ang="0">
                  <a:pos x="1896" y="621"/>
                </a:cxn>
                <a:cxn ang="0">
                  <a:pos x="1856" y="212"/>
                </a:cxn>
                <a:cxn ang="0">
                  <a:pos x="1947" y="212"/>
                </a:cxn>
                <a:cxn ang="0">
                  <a:pos x="1961" y="667"/>
                </a:cxn>
                <a:cxn ang="0">
                  <a:pos x="1896" y="992"/>
                </a:cxn>
                <a:cxn ang="0">
                  <a:pos x="1461" y="1116"/>
                </a:cxn>
                <a:cxn ang="0">
                  <a:pos x="898" y="1182"/>
                </a:cxn>
                <a:cxn ang="0">
                  <a:pos x="318" y="1136"/>
                </a:cxn>
                <a:cxn ang="0">
                  <a:pos x="28" y="936"/>
                </a:cxn>
                <a:cxn ang="0">
                  <a:pos x="0" y="630"/>
                </a:cxn>
                <a:cxn ang="0">
                  <a:pos x="40" y="286"/>
                </a:cxn>
                <a:cxn ang="0">
                  <a:pos x="120" y="78"/>
                </a:cxn>
                <a:cxn ang="0">
                  <a:pos x="765" y="30"/>
                </a:cxn>
                <a:cxn ang="0">
                  <a:pos x="1305" y="0"/>
                </a:cxn>
                <a:cxn ang="0">
                  <a:pos x="1700" y="68"/>
                </a:cxn>
                <a:cxn ang="0">
                  <a:pos x="1751" y="163"/>
                </a:cxn>
                <a:cxn ang="0">
                  <a:pos x="1725" y="125"/>
                </a:cxn>
              </a:cxnLst>
              <a:rect l="0" t="0" r="r" b="b"/>
              <a:pathLst>
                <a:path w="1962" h="1183">
                  <a:moveTo>
                    <a:pt x="409" y="278"/>
                  </a:moveTo>
                  <a:lnTo>
                    <a:pt x="435" y="325"/>
                  </a:lnTo>
                  <a:lnTo>
                    <a:pt x="671" y="296"/>
                  </a:lnTo>
                  <a:lnTo>
                    <a:pt x="856" y="268"/>
                  </a:lnTo>
                  <a:lnTo>
                    <a:pt x="987" y="249"/>
                  </a:lnTo>
                  <a:lnTo>
                    <a:pt x="1120" y="240"/>
                  </a:lnTo>
                  <a:lnTo>
                    <a:pt x="1330" y="220"/>
                  </a:lnTo>
                  <a:lnTo>
                    <a:pt x="1657" y="183"/>
                  </a:lnTo>
                  <a:lnTo>
                    <a:pt x="1765" y="163"/>
                  </a:lnTo>
                  <a:lnTo>
                    <a:pt x="1566" y="68"/>
                  </a:lnTo>
                  <a:lnTo>
                    <a:pt x="1197" y="59"/>
                  </a:lnTo>
                  <a:lnTo>
                    <a:pt x="529" y="97"/>
                  </a:lnTo>
                  <a:lnTo>
                    <a:pt x="304" y="134"/>
                  </a:lnTo>
                  <a:lnTo>
                    <a:pt x="330" y="202"/>
                  </a:lnTo>
                  <a:lnTo>
                    <a:pt x="344" y="249"/>
                  </a:lnTo>
                  <a:lnTo>
                    <a:pt x="318" y="286"/>
                  </a:lnTo>
                  <a:lnTo>
                    <a:pt x="225" y="240"/>
                  </a:lnTo>
                  <a:lnTo>
                    <a:pt x="134" y="334"/>
                  </a:lnTo>
                  <a:lnTo>
                    <a:pt x="91" y="488"/>
                  </a:lnTo>
                  <a:lnTo>
                    <a:pt x="66" y="679"/>
                  </a:lnTo>
                  <a:lnTo>
                    <a:pt x="80" y="889"/>
                  </a:lnTo>
                  <a:lnTo>
                    <a:pt x="148" y="982"/>
                  </a:lnTo>
                  <a:lnTo>
                    <a:pt x="239" y="1031"/>
                  </a:lnTo>
                  <a:lnTo>
                    <a:pt x="276" y="879"/>
                  </a:lnTo>
                  <a:lnTo>
                    <a:pt x="290" y="467"/>
                  </a:lnTo>
                  <a:lnTo>
                    <a:pt x="290" y="307"/>
                  </a:lnTo>
                  <a:lnTo>
                    <a:pt x="344" y="307"/>
                  </a:lnTo>
                  <a:lnTo>
                    <a:pt x="370" y="315"/>
                  </a:lnTo>
                  <a:lnTo>
                    <a:pt x="384" y="735"/>
                  </a:lnTo>
                  <a:lnTo>
                    <a:pt x="384" y="1079"/>
                  </a:lnTo>
                  <a:lnTo>
                    <a:pt x="529" y="1116"/>
                  </a:lnTo>
                  <a:lnTo>
                    <a:pt x="867" y="1116"/>
                  </a:lnTo>
                  <a:lnTo>
                    <a:pt x="1356" y="1070"/>
                  </a:lnTo>
                  <a:lnTo>
                    <a:pt x="1737" y="1002"/>
                  </a:lnTo>
                  <a:lnTo>
                    <a:pt x="1884" y="908"/>
                  </a:lnTo>
                  <a:lnTo>
                    <a:pt x="1896" y="621"/>
                  </a:lnTo>
                  <a:lnTo>
                    <a:pt x="1896" y="268"/>
                  </a:lnTo>
                  <a:lnTo>
                    <a:pt x="1856" y="212"/>
                  </a:lnTo>
                  <a:lnTo>
                    <a:pt x="1910" y="152"/>
                  </a:lnTo>
                  <a:lnTo>
                    <a:pt x="1947" y="212"/>
                  </a:lnTo>
                  <a:lnTo>
                    <a:pt x="1961" y="440"/>
                  </a:lnTo>
                  <a:lnTo>
                    <a:pt x="1961" y="667"/>
                  </a:lnTo>
                  <a:lnTo>
                    <a:pt x="1947" y="898"/>
                  </a:lnTo>
                  <a:lnTo>
                    <a:pt x="1896" y="992"/>
                  </a:lnTo>
                  <a:lnTo>
                    <a:pt x="1737" y="1070"/>
                  </a:lnTo>
                  <a:lnTo>
                    <a:pt x="1461" y="1116"/>
                  </a:lnTo>
                  <a:lnTo>
                    <a:pt x="1171" y="1145"/>
                  </a:lnTo>
                  <a:lnTo>
                    <a:pt x="898" y="1182"/>
                  </a:lnTo>
                  <a:lnTo>
                    <a:pt x="554" y="1182"/>
                  </a:lnTo>
                  <a:lnTo>
                    <a:pt x="318" y="1136"/>
                  </a:lnTo>
                  <a:lnTo>
                    <a:pt x="159" y="1060"/>
                  </a:lnTo>
                  <a:lnTo>
                    <a:pt x="28" y="936"/>
                  </a:lnTo>
                  <a:lnTo>
                    <a:pt x="14" y="850"/>
                  </a:lnTo>
                  <a:lnTo>
                    <a:pt x="0" y="630"/>
                  </a:lnTo>
                  <a:lnTo>
                    <a:pt x="14" y="478"/>
                  </a:lnTo>
                  <a:lnTo>
                    <a:pt x="40" y="286"/>
                  </a:lnTo>
                  <a:lnTo>
                    <a:pt x="120" y="125"/>
                  </a:lnTo>
                  <a:lnTo>
                    <a:pt x="120" y="78"/>
                  </a:lnTo>
                  <a:lnTo>
                    <a:pt x="395" y="49"/>
                  </a:lnTo>
                  <a:lnTo>
                    <a:pt x="765" y="30"/>
                  </a:lnTo>
                  <a:lnTo>
                    <a:pt x="1080" y="12"/>
                  </a:lnTo>
                  <a:lnTo>
                    <a:pt x="1305" y="0"/>
                  </a:lnTo>
                  <a:lnTo>
                    <a:pt x="1592" y="12"/>
                  </a:lnTo>
                  <a:lnTo>
                    <a:pt x="1700" y="68"/>
                  </a:lnTo>
                  <a:lnTo>
                    <a:pt x="1842" y="125"/>
                  </a:lnTo>
                  <a:lnTo>
                    <a:pt x="1751" y="163"/>
                  </a:lnTo>
                  <a:lnTo>
                    <a:pt x="1737" y="144"/>
                  </a:lnTo>
                  <a:lnTo>
                    <a:pt x="1725" y="125"/>
                  </a:lnTo>
                  <a:lnTo>
                    <a:pt x="409" y="27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589" name="Rectangle 13"/>
          <p:cNvSpPr>
            <a:spLocks noChangeArrowheads="1"/>
          </p:cNvSpPr>
          <p:nvPr/>
        </p:nvSpPr>
        <p:spPr bwMode="auto">
          <a:xfrm rot="20700000">
            <a:off x="1662113" y="3124200"/>
            <a:ext cx="2224087" cy="835025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Jester" pitchFamily="2" charset="0"/>
              </a:rPr>
              <a:t>Dodge Bullets</a:t>
            </a:r>
          </a:p>
        </p:txBody>
      </p:sp>
      <p:sp>
        <p:nvSpPr>
          <p:cNvPr id="24590" name="Freeform 14"/>
          <p:cNvSpPr>
            <a:spLocks/>
          </p:cNvSpPr>
          <p:nvPr/>
        </p:nvSpPr>
        <p:spPr bwMode="auto">
          <a:xfrm>
            <a:off x="2224088" y="2482850"/>
            <a:ext cx="758825" cy="301625"/>
          </a:xfrm>
          <a:custGeom>
            <a:avLst/>
            <a:gdLst/>
            <a:ahLst/>
            <a:cxnLst>
              <a:cxn ang="0">
                <a:pos x="43" y="136"/>
              </a:cxn>
              <a:cxn ang="0">
                <a:pos x="128" y="30"/>
              </a:cxn>
              <a:cxn ang="0">
                <a:pos x="176" y="25"/>
              </a:cxn>
              <a:cxn ang="0">
                <a:pos x="414" y="0"/>
              </a:cxn>
              <a:cxn ang="0">
                <a:pos x="467" y="43"/>
              </a:cxn>
              <a:cxn ang="0">
                <a:pos x="472" y="91"/>
              </a:cxn>
              <a:cxn ang="0">
                <a:pos x="477" y="139"/>
              </a:cxn>
              <a:cxn ang="0">
                <a:pos x="382" y="149"/>
              </a:cxn>
              <a:cxn ang="0">
                <a:pos x="377" y="101"/>
              </a:cxn>
              <a:cxn ang="0">
                <a:pos x="324" y="58"/>
              </a:cxn>
              <a:cxn ang="0">
                <a:pos x="181" y="73"/>
              </a:cxn>
              <a:cxn ang="0">
                <a:pos x="143" y="174"/>
              </a:cxn>
              <a:cxn ang="0">
                <a:pos x="0" y="189"/>
              </a:cxn>
              <a:cxn ang="0">
                <a:pos x="43" y="136"/>
              </a:cxn>
            </a:cxnLst>
            <a:rect l="0" t="0" r="r" b="b"/>
            <a:pathLst>
              <a:path w="478" h="190">
                <a:moveTo>
                  <a:pt x="43" y="136"/>
                </a:moveTo>
                <a:lnTo>
                  <a:pt x="128" y="30"/>
                </a:lnTo>
                <a:lnTo>
                  <a:pt x="176" y="25"/>
                </a:lnTo>
                <a:lnTo>
                  <a:pt x="414" y="0"/>
                </a:lnTo>
                <a:lnTo>
                  <a:pt x="467" y="43"/>
                </a:lnTo>
                <a:lnTo>
                  <a:pt x="472" y="91"/>
                </a:lnTo>
                <a:lnTo>
                  <a:pt x="477" y="139"/>
                </a:lnTo>
                <a:lnTo>
                  <a:pt x="382" y="149"/>
                </a:lnTo>
                <a:lnTo>
                  <a:pt x="377" y="101"/>
                </a:lnTo>
                <a:lnTo>
                  <a:pt x="324" y="58"/>
                </a:lnTo>
                <a:lnTo>
                  <a:pt x="181" y="73"/>
                </a:lnTo>
                <a:lnTo>
                  <a:pt x="143" y="174"/>
                </a:lnTo>
                <a:lnTo>
                  <a:pt x="0" y="189"/>
                </a:lnTo>
                <a:lnTo>
                  <a:pt x="43" y="136"/>
                </a:lnTo>
              </a:path>
            </a:pathLst>
          </a:custGeom>
          <a:solidFill>
            <a:schemeClr val="tx1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4" name="Group 31"/>
          <p:cNvGrpSpPr>
            <a:grpSpLocks/>
          </p:cNvGrpSpPr>
          <p:nvPr/>
        </p:nvGrpSpPr>
        <p:grpSpPr bwMode="auto">
          <a:xfrm>
            <a:off x="5191125" y="2586038"/>
            <a:ext cx="3190875" cy="2033587"/>
            <a:chOff x="3270" y="1629"/>
            <a:chExt cx="2010" cy="1281"/>
          </a:xfrm>
        </p:grpSpPr>
        <p:sp>
          <p:nvSpPr>
            <p:cNvPr id="24591" name="Freeform 15"/>
            <p:cNvSpPr>
              <a:spLocks/>
            </p:cNvSpPr>
            <p:nvPr/>
          </p:nvSpPr>
          <p:spPr bwMode="auto">
            <a:xfrm>
              <a:off x="3270" y="1672"/>
              <a:ext cx="1962" cy="1203"/>
            </a:xfrm>
            <a:custGeom>
              <a:avLst/>
              <a:gdLst/>
              <a:ahLst/>
              <a:cxnLst>
                <a:cxn ang="0">
                  <a:pos x="153" y="197"/>
                </a:cxn>
                <a:cxn ang="0">
                  <a:pos x="340" y="80"/>
                </a:cxn>
                <a:cxn ang="0">
                  <a:pos x="680" y="38"/>
                </a:cxn>
                <a:cxn ang="0">
                  <a:pos x="1007" y="11"/>
                </a:cxn>
                <a:cxn ang="0">
                  <a:pos x="1338" y="0"/>
                </a:cxn>
                <a:cxn ang="0">
                  <a:pos x="1727" y="15"/>
                </a:cxn>
                <a:cxn ang="0">
                  <a:pos x="1814" y="160"/>
                </a:cxn>
                <a:cxn ang="0">
                  <a:pos x="1881" y="288"/>
                </a:cxn>
                <a:cxn ang="0">
                  <a:pos x="1931" y="479"/>
                </a:cxn>
                <a:cxn ang="0">
                  <a:pos x="1944" y="590"/>
                </a:cxn>
                <a:cxn ang="0">
                  <a:pos x="1958" y="703"/>
                </a:cxn>
                <a:cxn ang="0">
                  <a:pos x="1961" y="848"/>
                </a:cxn>
                <a:cxn ang="0">
                  <a:pos x="1908" y="927"/>
                </a:cxn>
                <a:cxn ang="0">
                  <a:pos x="1848" y="998"/>
                </a:cxn>
                <a:cxn ang="0">
                  <a:pos x="1696" y="1069"/>
                </a:cxn>
                <a:cxn ang="0">
                  <a:pos x="1573" y="1136"/>
                </a:cxn>
                <a:cxn ang="0">
                  <a:pos x="1354" y="1192"/>
                </a:cxn>
                <a:cxn ang="0">
                  <a:pos x="1127" y="1199"/>
                </a:cxn>
                <a:cxn ang="0">
                  <a:pos x="821" y="1196"/>
                </a:cxn>
                <a:cxn ang="0">
                  <a:pos x="610" y="1202"/>
                </a:cxn>
                <a:cxn ang="0">
                  <a:pos x="395" y="1187"/>
                </a:cxn>
                <a:cxn ang="0">
                  <a:pos x="247" y="1175"/>
                </a:cxn>
                <a:cxn ang="0">
                  <a:pos x="176" y="1130"/>
                </a:cxn>
                <a:cxn ang="0">
                  <a:pos x="132" y="1104"/>
                </a:cxn>
                <a:cxn ang="0">
                  <a:pos x="84" y="1038"/>
                </a:cxn>
                <a:cxn ang="0">
                  <a:pos x="56" y="811"/>
                </a:cxn>
                <a:cxn ang="0">
                  <a:pos x="11" y="444"/>
                </a:cxn>
                <a:cxn ang="0">
                  <a:pos x="0" y="353"/>
                </a:cxn>
                <a:cxn ang="0">
                  <a:pos x="36" y="317"/>
                </a:cxn>
                <a:cxn ang="0">
                  <a:pos x="153" y="197"/>
                </a:cxn>
              </a:cxnLst>
              <a:rect l="0" t="0" r="r" b="b"/>
              <a:pathLst>
                <a:path w="1962" h="1203">
                  <a:moveTo>
                    <a:pt x="153" y="197"/>
                  </a:moveTo>
                  <a:lnTo>
                    <a:pt x="340" y="80"/>
                  </a:lnTo>
                  <a:lnTo>
                    <a:pt x="680" y="38"/>
                  </a:lnTo>
                  <a:lnTo>
                    <a:pt x="1007" y="11"/>
                  </a:lnTo>
                  <a:lnTo>
                    <a:pt x="1338" y="0"/>
                  </a:lnTo>
                  <a:lnTo>
                    <a:pt x="1727" y="15"/>
                  </a:lnTo>
                  <a:lnTo>
                    <a:pt x="1814" y="160"/>
                  </a:lnTo>
                  <a:lnTo>
                    <a:pt x="1881" y="288"/>
                  </a:lnTo>
                  <a:lnTo>
                    <a:pt x="1931" y="479"/>
                  </a:lnTo>
                  <a:lnTo>
                    <a:pt x="1944" y="590"/>
                  </a:lnTo>
                  <a:lnTo>
                    <a:pt x="1958" y="703"/>
                  </a:lnTo>
                  <a:lnTo>
                    <a:pt x="1961" y="848"/>
                  </a:lnTo>
                  <a:lnTo>
                    <a:pt x="1908" y="927"/>
                  </a:lnTo>
                  <a:lnTo>
                    <a:pt x="1848" y="998"/>
                  </a:lnTo>
                  <a:lnTo>
                    <a:pt x="1696" y="1069"/>
                  </a:lnTo>
                  <a:lnTo>
                    <a:pt x="1573" y="1136"/>
                  </a:lnTo>
                  <a:lnTo>
                    <a:pt x="1354" y="1192"/>
                  </a:lnTo>
                  <a:lnTo>
                    <a:pt x="1127" y="1199"/>
                  </a:lnTo>
                  <a:lnTo>
                    <a:pt x="821" y="1196"/>
                  </a:lnTo>
                  <a:lnTo>
                    <a:pt x="610" y="1202"/>
                  </a:lnTo>
                  <a:lnTo>
                    <a:pt x="395" y="1187"/>
                  </a:lnTo>
                  <a:lnTo>
                    <a:pt x="247" y="1175"/>
                  </a:lnTo>
                  <a:lnTo>
                    <a:pt x="176" y="1130"/>
                  </a:lnTo>
                  <a:lnTo>
                    <a:pt x="132" y="1104"/>
                  </a:lnTo>
                  <a:lnTo>
                    <a:pt x="84" y="1038"/>
                  </a:lnTo>
                  <a:lnTo>
                    <a:pt x="56" y="811"/>
                  </a:lnTo>
                  <a:lnTo>
                    <a:pt x="11" y="444"/>
                  </a:lnTo>
                  <a:lnTo>
                    <a:pt x="0" y="353"/>
                  </a:lnTo>
                  <a:lnTo>
                    <a:pt x="36" y="317"/>
                  </a:lnTo>
                  <a:lnTo>
                    <a:pt x="153" y="197"/>
                  </a:lnTo>
                </a:path>
              </a:pathLst>
            </a:custGeom>
            <a:solidFill>
              <a:srgbClr val="CC99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92" name="Freeform 16"/>
            <p:cNvSpPr>
              <a:spLocks/>
            </p:cNvSpPr>
            <p:nvPr/>
          </p:nvSpPr>
          <p:spPr bwMode="auto">
            <a:xfrm>
              <a:off x="3270" y="1629"/>
              <a:ext cx="2010" cy="1281"/>
            </a:xfrm>
            <a:custGeom>
              <a:avLst/>
              <a:gdLst/>
              <a:ahLst/>
              <a:cxnLst>
                <a:cxn ang="0">
                  <a:pos x="1521" y="304"/>
                </a:cxn>
                <a:cxn ang="0">
                  <a:pos x="1094" y="294"/>
                </a:cxn>
                <a:cxn ang="0">
                  <a:pos x="828" y="297"/>
                </a:cxn>
                <a:cxn ang="0">
                  <a:pos x="285" y="301"/>
                </a:cxn>
                <a:cxn ang="0">
                  <a:pos x="361" y="166"/>
                </a:cxn>
                <a:cxn ang="0">
                  <a:pos x="1398" y="70"/>
                </a:cxn>
                <a:cxn ang="0">
                  <a:pos x="1610" y="158"/>
                </a:cxn>
                <a:cxn ang="0">
                  <a:pos x="1632" y="248"/>
                </a:cxn>
                <a:cxn ang="0">
                  <a:pos x="1823" y="276"/>
                </a:cxn>
                <a:cxn ang="0">
                  <a:pos x="1935" y="638"/>
                </a:cxn>
                <a:cxn ang="0">
                  <a:pos x="1894" y="974"/>
                </a:cxn>
                <a:cxn ang="0">
                  <a:pos x="1753" y="879"/>
                </a:cxn>
                <a:cxn ang="0">
                  <a:pos x="1663" y="267"/>
                </a:cxn>
                <a:cxn ang="0">
                  <a:pos x="1585" y="285"/>
                </a:cxn>
                <a:cxn ang="0">
                  <a:pos x="1672" y="1107"/>
                </a:cxn>
                <a:cxn ang="0">
                  <a:pos x="1195" y="1205"/>
                </a:cxn>
                <a:cxn ang="0">
                  <a:pos x="314" y="1190"/>
                </a:cxn>
                <a:cxn ang="0">
                  <a:pos x="105" y="800"/>
                </a:cxn>
                <a:cxn ang="0">
                  <a:pos x="91" y="356"/>
                </a:cxn>
                <a:cxn ang="0">
                  <a:pos x="0" y="367"/>
                </a:cxn>
                <a:cxn ang="0">
                  <a:pos x="46" y="858"/>
                </a:cxn>
                <a:cxn ang="0">
                  <a:pos x="154" y="1199"/>
                </a:cxn>
                <a:cxn ang="0">
                  <a:pos x="603" y="1278"/>
                </a:cxn>
                <a:cxn ang="0">
                  <a:pos x="1173" y="1280"/>
                </a:cxn>
                <a:cxn ang="0">
                  <a:pos x="1745" y="1160"/>
                </a:cxn>
                <a:cxn ang="0">
                  <a:pos x="2007" y="910"/>
                </a:cxn>
                <a:cxn ang="0">
                  <a:pos x="1995" y="578"/>
                </a:cxn>
                <a:cxn ang="0">
                  <a:pos x="1909" y="214"/>
                </a:cxn>
                <a:cxn ang="0">
                  <a:pos x="1803" y="0"/>
                </a:cxn>
                <a:cxn ang="0">
                  <a:pos x="1154" y="28"/>
                </a:cxn>
                <a:cxn ang="0">
                  <a:pos x="612" y="62"/>
                </a:cxn>
                <a:cxn ang="0">
                  <a:pos x="228" y="183"/>
                </a:cxn>
                <a:cxn ang="0">
                  <a:pos x="189" y="291"/>
                </a:cxn>
                <a:cxn ang="0">
                  <a:pos x="210" y="248"/>
                </a:cxn>
              </a:cxnLst>
              <a:rect l="0" t="0" r="r" b="b"/>
              <a:pathLst>
                <a:path w="2010" h="1281">
                  <a:moveTo>
                    <a:pt x="1541" y="250"/>
                  </a:moveTo>
                  <a:lnTo>
                    <a:pt x="1521" y="304"/>
                  </a:lnTo>
                  <a:lnTo>
                    <a:pt x="1283" y="301"/>
                  </a:lnTo>
                  <a:lnTo>
                    <a:pt x="1094" y="294"/>
                  </a:lnTo>
                  <a:lnTo>
                    <a:pt x="962" y="289"/>
                  </a:lnTo>
                  <a:lnTo>
                    <a:pt x="828" y="297"/>
                  </a:lnTo>
                  <a:lnTo>
                    <a:pt x="615" y="300"/>
                  </a:lnTo>
                  <a:lnTo>
                    <a:pt x="285" y="301"/>
                  </a:lnTo>
                  <a:lnTo>
                    <a:pt x="175" y="292"/>
                  </a:lnTo>
                  <a:lnTo>
                    <a:pt x="361" y="166"/>
                  </a:lnTo>
                  <a:lnTo>
                    <a:pt x="727" y="112"/>
                  </a:lnTo>
                  <a:lnTo>
                    <a:pt x="1398" y="70"/>
                  </a:lnTo>
                  <a:lnTo>
                    <a:pt x="1626" y="82"/>
                  </a:lnTo>
                  <a:lnTo>
                    <a:pt x="1610" y="158"/>
                  </a:lnTo>
                  <a:lnTo>
                    <a:pt x="1602" y="211"/>
                  </a:lnTo>
                  <a:lnTo>
                    <a:pt x="1632" y="248"/>
                  </a:lnTo>
                  <a:lnTo>
                    <a:pt x="1719" y="188"/>
                  </a:lnTo>
                  <a:lnTo>
                    <a:pt x="1823" y="276"/>
                  </a:lnTo>
                  <a:lnTo>
                    <a:pt x="1884" y="436"/>
                  </a:lnTo>
                  <a:lnTo>
                    <a:pt x="1935" y="638"/>
                  </a:lnTo>
                  <a:lnTo>
                    <a:pt x="1950" y="866"/>
                  </a:lnTo>
                  <a:lnTo>
                    <a:pt x="1894" y="974"/>
                  </a:lnTo>
                  <a:lnTo>
                    <a:pt x="1810" y="1037"/>
                  </a:lnTo>
                  <a:lnTo>
                    <a:pt x="1753" y="879"/>
                  </a:lnTo>
                  <a:lnTo>
                    <a:pt x="1684" y="439"/>
                  </a:lnTo>
                  <a:lnTo>
                    <a:pt x="1663" y="267"/>
                  </a:lnTo>
                  <a:lnTo>
                    <a:pt x="1609" y="272"/>
                  </a:lnTo>
                  <a:lnTo>
                    <a:pt x="1585" y="285"/>
                  </a:lnTo>
                  <a:lnTo>
                    <a:pt x="1626" y="738"/>
                  </a:lnTo>
                  <a:lnTo>
                    <a:pt x="1672" y="1107"/>
                  </a:lnTo>
                  <a:lnTo>
                    <a:pt x="1533" y="1164"/>
                  </a:lnTo>
                  <a:lnTo>
                    <a:pt x="1195" y="1205"/>
                  </a:lnTo>
                  <a:lnTo>
                    <a:pt x="702" y="1216"/>
                  </a:lnTo>
                  <a:lnTo>
                    <a:pt x="314" y="1190"/>
                  </a:lnTo>
                  <a:lnTo>
                    <a:pt x="155" y="1106"/>
                  </a:lnTo>
                  <a:lnTo>
                    <a:pt x="105" y="800"/>
                  </a:lnTo>
                  <a:lnTo>
                    <a:pt x="59" y="420"/>
                  </a:lnTo>
                  <a:lnTo>
                    <a:pt x="91" y="356"/>
                  </a:lnTo>
                  <a:lnTo>
                    <a:pt x="29" y="299"/>
                  </a:lnTo>
                  <a:lnTo>
                    <a:pt x="0" y="367"/>
                  </a:lnTo>
                  <a:lnTo>
                    <a:pt x="16" y="614"/>
                  </a:lnTo>
                  <a:lnTo>
                    <a:pt x="46" y="858"/>
                  </a:lnTo>
                  <a:lnTo>
                    <a:pt x="90" y="1103"/>
                  </a:lnTo>
                  <a:lnTo>
                    <a:pt x="154" y="1199"/>
                  </a:lnTo>
                  <a:lnTo>
                    <a:pt x="323" y="1263"/>
                  </a:lnTo>
                  <a:lnTo>
                    <a:pt x="603" y="1278"/>
                  </a:lnTo>
                  <a:lnTo>
                    <a:pt x="896" y="1274"/>
                  </a:lnTo>
                  <a:lnTo>
                    <a:pt x="1173" y="1280"/>
                  </a:lnTo>
                  <a:lnTo>
                    <a:pt x="1516" y="1238"/>
                  </a:lnTo>
                  <a:lnTo>
                    <a:pt x="1745" y="1160"/>
                  </a:lnTo>
                  <a:lnTo>
                    <a:pt x="1893" y="1059"/>
                  </a:lnTo>
                  <a:lnTo>
                    <a:pt x="2007" y="910"/>
                  </a:lnTo>
                  <a:lnTo>
                    <a:pt x="2009" y="815"/>
                  </a:lnTo>
                  <a:lnTo>
                    <a:pt x="1995" y="578"/>
                  </a:lnTo>
                  <a:lnTo>
                    <a:pt x="1961" y="416"/>
                  </a:lnTo>
                  <a:lnTo>
                    <a:pt x="1909" y="214"/>
                  </a:lnTo>
                  <a:lnTo>
                    <a:pt x="1809" y="50"/>
                  </a:lnTo>
                  <a:lnTo>
                    <a:pt x="1803" y="0"/>
                  </a:lnTo>
                  <a:lnTo>
                    <a:pt x="1525" y="2"/>
                  </a:lnTo>
                  <a:lnTo>
                    <a:pt x="1154" y="28"/>
                  </a:lnTo>
                  <a:lnTo>
                    <a:pt x="838" y="46"/>
                  </a:lnTo>
                  <a:lnTo>
                    <a:pt x="612" y="62"/>
                  </a:lnTo>
                  <a:lnTo>
                    <a:pt x="328" y="109"/>
                  </a:lnTo>
                  <a:lnTo>
                    <a:pt x="228" y="183"/>
                  </a:lnTo>
                  <a:lnTo>
                    <a:pt x="93" y="261"/>
                  </a:lnTo>
                  <a:lnTo>
                    <a:pt x="189" y="291"/>
                  </a:lnTo>
                  <a:lnTo>
                    <a:pt x="201" y="268"/>
                  </a:lnTo>
                  <a:lnTo>
                    <a:pt x="210" y="248"/>
                  </a:lnTo>
                  <a:lnTo>
                    <a:pt x="1541" y="25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4594" name="Rectangle 18"/>
          <p:cNvSpPr>
            <a:spLocks noChangeArrowheads="1"/>
          </p:cNvSpPr>
          <p:nvPr/>
        </p:nvSpPr>
        <p:spPr bwMode="auto">
          <a:xfrm rot="300000">
            <a:off x="5408613" y="3498850"/>
            <a:ext cx="2224087" cy="835025"/>
          </a:xfrm>
          <a:prstGeom prst="rect">
            <a:avLst/>
          </a:prstGeom>
          <a:solidFill>
            <a:srgbClr val="FFFF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Jester" pitchFamily="2" charset="0"/>
              </a:rPr>
              <a:t>Be Bulletproof</a:t>
            </a:r>
          </a:p>
        </p:txBody>
      </p:sp>
      <p:sp>
        <p:nvSpPr>
          <p:cNvPr id="24595" name="Freeform 19"/>
          <p:cNvSpPr>
            <a:spLocks/>
          </p:cNvSpPr>
          <p:nvPr/>
        </p:nvSpPr>
        <p:spPr bwMode="auto">
          <a:xfrm>
            <a:off x="6251575" y="2660650"/>
            <a:ext cx="762000" cy="242888"/>
          </a:xfrm>
          <a:custGeom>
            <a:avLst/>
            <a:gdLst/>
            <a:ahLst/>
            <a:cxnLst>
              <a:cxn ang="0">
                <a:pos x="47" y="103"/>
              </a:cxn>
              <a:cxn ang="0">
                <a:pos x="141" y="5"/>
              </a:cxn>
              <a:cxn ang="0">
                <a:pos x="189" y="4"/>
              </a:cxn>
              <a:cxn ang="0">
                <a:pos x="429" y="0"/>
              </a:cxn>
              <a:cxn ang="0">
                <a:pos x="478" y="47"/>
              </a:cxn>
              <a:cxn ang="0">
                <a:pos x="478" y="95"/>
              </a:cxn>
              <a:cxn ang="0">
                <a:pos x="479" y="144"/>
              </a:cxn>
              <a:cxn ang="0">
                <a:pos x="384" y="145"/>
              </a:cxn>
              <a:cxn ang="0">
                <a:pos x="383" y="97"/>
              </a:cxn>
              <a:cxn ang="0">
                <a:pos x="334" y="50"/>
              </a:cxn>
              <a:cxn ang="0">
                <a:pos x="190" y="52"/>
              </a:cxn>
              <a:cxn ang="0">
                <a:pos x="143" y="149"/>
              </a:cxn>
              <a:cxn ang="0">
                <a:pos x="0" y="152"/>
              </a:cxn>
              <a:cxn ang="0">
                <a:pos x="47" y="103"/>
              </a:cxn>
            </a:cxnLst>
            <a:rect l="0" t="0" r="r" b="b"/>
            <a:pathLst>
              <a:path w="480" h="153">
                <a:moveTo>
                  <a:pt x="47" y="103"/>
                </a:moveTo>
                <a:lnTo>
                  <a:pt x="141" y="5"/>
                </a:lnTo>
                <a:lnTo>
                  <a:pt x="189" y="4"/>
                </a:lnTo>
                <a:lnTo>
                  <a:pt x="429" y="0"/>
                </a:lnTo>
                <a:lnTo>
                  <a:pt x="478" y="47"/>
                </a:lnTo>
                <a:lnTo>
                  <a:pt x="478" y="95"/>
                </a:lnTo>
                <a:lnTo>
                  <a:pt x="479" y="144"/>
                </a:lnTo>
                <a:lnTo>
                  <a:pt x="384" y="145"/>
                </a:lnTo>
                <a:lnTo>
                  <a:pt x="383" y="97"/>
                </a:lnTo>
                <a:lnTo>
                  <a:pt x="334" y="50"/>
                </a:lnTo>
                <a:lnTo>
                  <a:pt x="190" y="52"/>
                </a:lnTo>
                <a:lnTo>
                  <a:pt x="143" y="149"/>
                </a:lnTo>
                <a:lnTo>
                  <a:pt x="0" y="152"/>
                </a:lnTo>
                <a:lnTo>
                  <a:pt x="47" y="103"/>
                </a:lnTo>
              </a:path>
            </a:pathLst>
          </a:custGeom>
          <a:solidFill>
            <a:schemeClr val="tx1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4598" name="Freeform 22"/>
          <p:cNvSpPr>
            <a:spLocks/>
          </p:cNvSpPr>
          <p:nvPr/>
        </p:nvSpPr>
        <p:spPr bwMode="auto">
          <a:xfrm>
            <a:off x="4113213" y="2590800"/>
            <a:ext cx="230187" cy="230188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24" y="32"/>
              </a:cxn>
              <a:cxn ang="0">
                <a:pos x="144" y="96"/>
              </a:cxn>
              <a:cxn ang="0">
                <a:pos x="96" y="144"/>
              </a:cxn>
              <a:cxn ang="0">
                <a:pos x="0" y="48"/>
              </a:cxn>
              <a:cxn ang="0">
                <a:pos x="0" y="0"/>
              </a:cxn>
            </a:cxnLst>
            <a:rect l="0" t="0" r="r" b="b"/>
            <a:pathLst>
              <a:path w="145" h="145">
                <a:moveTo>
                  <a:pt x="0" y="0"/>
                </a:moveTo>
                <a:lnTo>
                  <a:pt x="24" y="32"/>
                </a:lnTo>
                <a:lnTo>
                  <a:pt x="144" y="96"/>
                </a:lnTo>
                <a:lnTo>
                  <a:pt x="96" y="144"/>
                </a:lnTo>
                <a:lnTo>
                  <a:pt x="0" y="48"/>
                </a:lnTo>
                <a:lnTo>
                  <a:pt x="0" y="0"/>
                </a:lnTo>
              </a:path>
            </a:pathLst>
          </a:custGeom>
          <a:solidFill>
            <a:schemeClr val="tx1"/>
          </a:solidFill>
          <a:ln w="12700" cap="rnd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1752600" y="2819400"/>
            <a:ext cx="6478588" cy="306388"/>
            <a:chOff x="960" y="1776"/>
            <a:chExt cx="4081" cy="193"/>
          </a:xfrm>
        </p:grpSpPr>
        <p:sp>
          <p:nvSpPr>
            <p:cNvPr id="24600" name="Freeform 24"/>
            <p:cNvSpPr>
              <a:spLocks/>
            </p:cNvSpPr>
            <p:nvPr/>
          </p:nvSpPr>
          <p:spPr bwMode="auto">
            <a:xfrm>
              <a:off x="3360" y="1872"/>
              <a:ext cx="193" cy="97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96"/>
                </a:cxn>
                <a:cxn ang="0">
                  <a:pos x="48" y="96"/>
                </a:cxn>
                <a:cxn ang="0">
                  <a:pos x="192" y="48"/>
                </a:cxn>
                <a:cxn ang="0">
                  <a:pos x="96" y="0"/>
                </a:cxn>
              </a:cxnLst>
              <a:rect l="0" t="0" r="r" b="b"/>
              <a:pathLst>
                <a:path w="193" h="97">
                  <a:moveTo>
                    <a:pt x="96" y="0"/>
                  </a:moveTo>
                  <a:lnTo>
                    <a:pt x="0" y="96"/>
                  </a:lnTo>
                  <a:lnTo>
                    <a:pt x="48" y="96"/>
                  </a:lnTo>
                  <a:lnTo>
                    <a:pt x="192" y="48"/>
                  </a:lnTo>
                  <a:lnTo>
                    <a:pt x="96" y="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01" name="Freeform 25"/>
            <p:cNvSpPr>
              <a:spLocks/>
            </p:cNvSpPr>
            <p:nvPr/>
          </p:nvSpPr>
          <p:spPr bwMode="auto">
            <a:xfrm>
              <a:off x="4848" y="1824"/>
              <a:ext cx="193" cy="97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96"/>
                </a:cxn>
                <a:cxn ang="0">
                  <a:pos x="48" y="96"/>
                </a:cxn>
                <a:cxn ang="0">
                  <a:pos x="192" y="48"/>
                </a:cxn>
                <a:cxn ang="0">
                  <a:pos x="96" y="0"/>
                </a:cxn>
              </a:cxnLst>
              <a:rect l="0" t="0" r="r" b="b"/>
              <a:pathLst>
                <a:path w="193" h="97">
                  <a:moveTo>
                    <a:pt x="96" y="0"/>
                  </a:moveTo>
                  <a:lnTo>
                    <a:pt x="0" y="96"/>
                  </a:lnTo>
                  <a:lnTo>
                    <a:pt x="48" y="96"/>
                  </a:lnTo>
                  <a:lnTo>
                    <a:pt x="192" y="48"/>
                  </a:lnTo>
                  <a:lnTo>
                    <a:pt x="96" y="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602" name="Freeform 26"/>
            <p:cNvSpPr>
              <a:spLocks/>
            </p:cNvSpPr>
            <p:nvPr/>
          </p:nvSpPr>
          <p:spPr bwMode="auto">
            <a:xfrm>
              <a:off x="960" y="1776"/>
              <a:ext cx="193" cy="97"/>
            </a:xfrm>
            <a:custGeom>
              <a:avLst/>
              <a:gdLst/>
              <a:ahLst/>
              <a:cxnLst>
                <a:cxn ang="0">
                  <a:pos x="96" y="0"/>
                </a:cxn>
                <a:cxn ang="0">
                  <a:pos x="0" y="96"/>
                </a:cxn>
                <a:cxn ang="0">
                  <a:pos x="48" y="96"/>
                </a:cxn>
                <a:cxn ang="0">
                  <a:pos x="192" y="48"/>
                </a:cxn>
                <a:cxn ang="0">
                  <a:pos x="96" y="0"/>
                </a:cxn>
              </a:cxnLst>
              <a:rect l="0" t="0" r="r" b="b"/>
              <a:pathLst>
                <a:path w="193" h="97">
                  <a:moveTo>
                    <a:pt x="96" y="0"/>
                  </a:moveTo>
                  <a:lnTo>
                    <a:pt x="0" y="96"/>
                  </a:lnTo>
                  <a:lnTo>
                    <a:pt x="48" y="96"/>
                  </a:lnTo>
                  <a:lnTo>
                    <a:pt x="192" y="48"/>
                  </a:lnTo>
                  <a:lnTo>
                    <a:pt x="96" y="0"/>
                  </a:lnTo>
                </a:path>
              </a:pathLst>
            </a:custGeom>
            <a:solidFill>
              <a:schemeClr val="tx1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5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9" grpId="0" animBg="1" autoUpdateAnimBg="0"/>
      <p:bldP spid="24594" grpId="0" animBg="1" autoUpdateAnimBg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682" name="Object 58"/>
          <p:cNvGraphicFramePr>
            <a:graphicFrameLocks noChangeAspect="1"/>
          </p:cNvGraphicFramePr>
          <p:nvPr/>
        </p:nvGraphicFramePr>
        <p:xfrm>
          <a:off x="3687763" y="2362200"/>
          <a:ext cx="2332037" cy="4268788"/>
        </p:xfrm>
        <a:graphic>
          <a:graphicData uri="http://schemas.openxmlformats.org/presentationml/2006/ole">
            <p:oleObj spid="_x0000_s5122" name="Clip" r:id="rId4" imgW="1249920" imgH="2287080" progId="">
              <p:embed/>
            </p:oleObj>
          </a:graphicData>
        </a:graphic>
      </p:graphicFrame>
      <p:sp>
        <p:nvSpPr>
          <p:cNvPr id="26684" name="Freeform 60"/>
          <p:cNvSpPr>
            <a:spLocks/>
          </p:cNvSpPr>
          <p:nvPr/>
        </p:nvSpPr>
        <p:spPr bwMode="auto">
          <a:xfrm>
            <a:off x="4449763" y="3278188"/>
            <a:ext cx="858837" cy="1665287"/>
          </a:xfrm>
          <a:custGeom>
            <a:avLst/>
            <a:gdLst/>
            <a:ahLst/>
            <a:cxnLst>
              <a:cxn ang="0">
                <a:pos x="443" y="14"/>
              </a:cxn>
              <a:cxn ang="0">
                <a:pos x="354" y="0"/>
              </a:cxn>
              <a:cxn ang="0">
                <a:pos x="260" y="0"/>
              </a:cxn>
              <a:cxn ang="0">
                <a:pos x="157" y="63"/>
              </a:cxn>
              <a:cxn ang="0">
                <a:pos x="88" y="148"/>
              </a:cxn>
              <a:cxn ang="0">
                <a:pos x="45" y="269"/>
              </a:cxn>
              <a:cxn ang="0">
                <a:pos x="10" y="399"/>
              </a:cxn>
              <a:cxn ang="0">
                <a:pos x="0" y="538"/>
              </a:cxn>
              <a:cxn ang="0">
                <a:pos x="15" y="700"/>
              </a:cxn>
              <a:cxn ang="0">
                <a:pos x="53" y="902"/>
              </a:cxn>
              <a:cxn ang="0">
                <a:pos x="98" y="968"/>
              </a:cxn>
              <a:cxn ang="0">
                <a:pos x="157" y="1035"/>
              </a:cxn>
              <a:cxn ang="0">
                <a:pos x="222" y="1049"/>
              </a:cxn>
              <a:cxn ang="0">
                <a:pos x="275" y="1035"/>
              </a:cxn>
              <a:cxn ang="0">
                <a:pos x="324" y="1009"/>
              </a:cxn>
              <a:cxn ang="0">
                <a:pos x="354" y="923"/>
              </a:cxn>
              <a:cxn ang="0">
                <a:pos x="349" y="847"/>
              </a:cxn>
              <a:cxn ang="0">
                <a:pos x="305" y="776"/>
              </a:cxn>
              <a:cxn ang="0">
                <a:pos x="305" y="682"/>
              </a:cxn>
              <a:cxn ang="0">
                <a:pos x="324" y="592"/>
              </a:cxn>
              <a:cxn ang="0">
                <a:pos x="364" y="485"/>
              </a:cxn>
              <a:cxn ang="0">
                <a:pos x="443" y="417"/>
              </a:cxn>
              <a:cxn ang="0">
                <a:pos x="496" y="310"/>
              </a:cxn>
              <a:cxn ang="0">
                <a:pos x="541" y="170"/>
              </a:cxn>
              <a:cxn ang="0">
                <a:pos x="516" y="76"/>
              </a:cxn>
              <a:cxn ang="0">
                <a:pos x="482" y="14"/>
              </a:cxn>
              <a:cxn ang="0">
                <a:pos x="399" y="0"/>
              </a:cxn>
              <a:cxn ang="0">
                <a:pos x="443" y="14"/>
              </a:cxn>
            </a:cxnLst>
            <a:rect l="0" t="0" r="r" b="b"/>
            <a:pathLst>
              <a:path w="541" h="1049">
                <a:moveTo>
                  <a:pt x="443" y="14"/>
                </a:moveTo>
                <a:lnTo>
                  <a:pt x="354" y="0"/>
                </a:lnTo>
                <a:lnTo>
                  <a:pt x="260" y="0"/>
                </a:lnTo>
                <a:lnTo>
                  <a:pt x="157" y="63"/>
                </a:lnTo>
                <a:lnTo>
                  <a:pt x="88" y="148"/>
                </a:lnTo>
                <a:lnTo>
                  <a:pt x="45" y="269"/>
                </a:lnTo>
                <a:lnTo>
                  <a:pt x="10" y="399"/>
                </a:lnTo>
                <a:lnTo>
                  <a:pt x="0" y="538"/>
                </a:lnTo>
                <a:lnTo>
                  <a:pt x="15" y="700"/>
                </a:lnTo>
                <a:lnTo>
                  <a:pt x="53" y="902"/>
                </a:lnTo>
                <a:lnTo>
                  <a:pt x="98" y="968"/>
                </a:lnTo>
                <a:lnTo>
                  <a:pt x="157" y="1035"/>
                </a:lnTo>
                <a:lnTo>
                  <a:pt x="222" y="1049"/>
                </a:lnTo>
                <a:lnTo>
                  <a:pt x="275" y="1035"/>
                </a:lnTo>
                <a:lnTo>
                  <a:pt x="324" y="1009"/>
                </a:lnTo>
                <a:lnTo>
                  <a:pt x="354" y="923"/>
                </a:lnTo>
                <a:lnTo>
                  <a:pt x="349" y="847"/>
                </a:lnTo>
                <a:lnTo>
                  <a:pt x="305" y="776"/>
                </a:lnTo>
                <a:lnTo>
                  <a:pt x="305" y="682"/>
                </a:lnTo>
                <a:lnTo>
                  <a:pt x="324" y="592"/>
                </a:lnTo>
                <a:lnTo>
                  <a:pt x="364" y="485"/>
                </a:lnTo>
                <a:lnTo>
                  <a:pt x="443" y="417"/>
                </a:lnTo>
                <a:lnTo>
                  <a:pt x="496" y="310"/>
                </a:lnTo>
                <a:lnTo>
                  <a:pt x="541" y="170"/>
                </a:lnTo>
                <a:lnTo>
                  <a:pt x="516" y="76"/>
                </a:lnTo>
                <a:lnTo>
                  <a:pt x="482" y="14"/>
                </a:lnTo>
                <a:lnTo>
                  <a:pt x="399" y="0"/>
                </a:lnTo>
                <a:lnTo>
                  <a:pt x="443" y="14"/>
                </a:lnTo>
                <a:close/>
              </a:path>
            </a:pathLst>
          </a:custGeom>
          <a:solidFill>
            <a:srgbClr val="000000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6685" name="AutoShape 61"/>
          <p:cNvSpPr>
            <a:spLocks noChangeArrowheads="1"/>
          </p:cNvSpPr>
          <p:nvPr/>
        </p:nvSpPr>
        <p:spPr bwMode="auto">
          <a:xfrm>
            <a:off x="4597400" y="3775075"/>
            <a:ext cx="292100" cy="749300"/>
          </a:xfrm>
          <a:prstGeom prst="star16">
            <a:avLst>
              <a:gd name="adj" fmla="val 37500"/>
            </a:avLst>
          </a:prstGeom>
          <a:solidFill>
            <a:srgbClr val="FF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86" name="Rectangle 62"/>
          <p:cNvSpPr>
            <a:spLocks noChangeArrowheads="1"/>
          </p:cNvSpPr>
          <p:nvPr/>
        </p:nvSpPr>
        <p:spPr bwMode="auto">
          <a:xfrm>
            <a:off x="609600" y="838200"/>
            <a:ext cx="8305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sz="4000" b="1" i="1">
                <a:solidFill>
                  <a:srgbClr val="FC5A5A"/>
                </a:solidFill>
                <a:latin typeface="Jester" pitchFamily="2" charset="0"/>
              </a:rPr>
              <a:t>You’re going to get hit!</a:t>
            </a:r>
            <a:endParaRPr lang="en-US" sz="4000" b="1">
              <a:solidFill>
                <a:schemeClr val="accent2"/>
              </a:solidFill>
              <a:latin typeface="Jester" pitchFamily="2" charset="0"/>
            </a:endParaRPr>
          </a:p>
        </p:txBody>
      </p:sp>
      <p:sp>
        <p:nvSpPr>
          <p:cNvPr id="26690" name="Rectangle 66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305800" cy="1143000"/>
          </a:xfrm>
          <a:noFill/>
          <a:ln/>
          <a:effectLst>
            <a:outerShdw dist="17961" dir="2700000" algn="ctr" rotWithShape="0">
              <a:srgbClr val="FFFFFF"/>
            </a:outerShdw>
          </a:effectLst>
        </p:spPr>
        <p:txBody>
          <a:bodyPr>
            <a:normAutofit fontScale="90000"/>
          </a:bodyPr>
          <a:lstStyle/>
          <a:p>
            <a:r>
              <a:rPr lang="en-US" b="1"/>
              <a:t>The Problem With Dodging Bullets</a:t>
            </a:r>
          </a:p>
        </p:txBody>
      </p:sp>
      <p:grpSp>
        <p:nvGrpSpPr>
          <p:cNvPr id="2" name="Group 67"/>
          <p:cNvGrpSpPr>
            <a:grpSpLocks/>
          </p:cNvGrpSpPr>
          <p:nvPr/>
        </p:nvGrpSpPr>
        <p:grpSpPr bwMode="auto">
          <a:xfrm>
            <a:off x="3657600" y="4038600"/>
            <a:ext cx="1243013" cy="368300"/>
            <a:chOff x="797" y="1796"/>
            <a:chExt cx="783" cy="232"/>
          </a:xfrm>
        </p:grpSpPr>
        <p:sp>
          <p:nvSpPr>
            <p:cNvPr id="26692" name="Oval 68"/>
            <p:cNvSpPr>
              <a:spLocks noChangeArrowheads="1"/>
            </p:cNvSpPr>
            <p:nvPr/>
          </p:nvSpPr>
          <p:spPr bwMode="auto">
            <a:xfrm>
              <a:off x="1119" y="1818"/>
              <a:ext cx="461" cy="188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3" name="Rectangle 69"/>
            <p:cNvSpPr>
              <a:spLocks noChangeArrowheads="1"/>
            </p:cNvSpPr>
            <p:nvPr/>
          </p:nvSpPr>
          <p:spPr bwMode="auto">
            <a:xfrm>
              <a:off x="821" y="1807"/>
              <a:ext cx="536" cy="210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4" name="Rectangle 70"/>
            <p:cNvSpPr>
              <a:spLocks noChangeArrowheads="1"/>
            </p:cNvSpPr>
            <p:nvPr/>
          </p:nvSpPr>
          <p:spPr bwMode="auto">
            <a:xfrm>
              <a:off x="797" y="1796"/>
              <a:ext cx="16" cy="232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71"/>
          <p:cNvGrpSpPr>
            <a:grpSpLocks/>
          </p:cNvGrpSpPr>
          <p:nvPr/>
        </p:nvGrpSpPr>
        <p:grpSpPr bwMode="auto">
          <a:xfrm>
            <a:off x="9144000" y="1676400"/>
            <a:ext cx="1243013" cy="368300"/>
            <a:chOff x="4829" y="1364"/>
            <a:chExt cx="783" cy="232"/>
          </a:xfrm>
        </p:grpSpPr>
        <p:sp>
          <p:nvSpPr>
            <p:cNvPr id="26696" name="Oval 72"/>
            <p:cNvSpPr>
              <a:spLocks noChangeArrowheads="1"/>
            </p:cNvSpPr>
            <p:nvPr/>
          </p:nvSpPr>
          <p:spPr bwMode="auto">
            <a:xfrm>
              <a:off x="5151" y="1386"/>
              <a:ext cx="461" cy="188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7" name="Rectangle 73"/>
            <p:cNvSpPr>
              <a:spLocks noChangeArrowheads="1"/>
            </p:cNvSpPr>
            <p:nvPr/>
          </p:nvSpPr>
          <p:spPr bwMode="auto">
            <a:xfrm>
              <a:off x="4853" y="1375"/>
              <a:ext cx="536" cy="210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98" name="Rectangle 74"/>
            <p:cNvSpPr>
              <a:spLocks noChangeArrowheads="1"/>
            </p:cNvSpPr>
            <p:nvPr/>
          </p:nvSpPr>
          <p:spPr bwMode="auto">
            <a:xfrm>
              <a:off x="4829" y="1364"/>
              <a:ext cx="16" cy="232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75"/>
          <p:cNvGrpSpPr>
            <a:grpSpLocks/>
          </p:cNvGrpSpPr>
          <p:nvPr/>
        </p:nvGrpSpPr>
        <p:grpSpPr bwMode="auto">
          <a:xfrm>
            <a:off x="9677400" y="6172200"/>
            <a:ext cx="1243013" cy="368300"/>
            <a:chOff x="1277" y="3380"/>
            <a:chExt cx="783" cy="232"/>
          </a:xfrm>
        </p:grpSpPr>
        <p:sp>
          <p:nvSpPr>
            <p:cNvPr id="26700" name="Oval 76"/>
            <p:cNvSpPr>
              <a:spLocks noChangeArrowheads="1"/>
            </p:cNvSpPr>
            <p:nvPr/>
          </p:nvSpPr>
          <p:spPr bwMode="auto">
            <a:xfrm>
              <a:off x="1599" y="3402"/>
              <a:ext cx="461" cy="188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1" name="Rectangle 77"/>
            <p:cNvSpPr>
              <a:spLocks noChangeArrowheads="1"/>
            </p:cNvSpPr>
            <p:nvPr/>
          </p:nvSpPr>
          <p:spPr bwMode="auto">
            <a:xfrm>
              <a:off x="1301" y="3391"/>
              <a:ext cx="536" cy="210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702" name="Rectangle 78"/>
            <p:cNvSpPr>
              <a:spLocks noChangeArrowheads="1"/>
            </p:cNvSpPr>
            <p:nvPr/>
          </p:nvSpPr>
          <p:spPr bwMode="auto">
            <a:xfrm>
              <a:off x="1277" y="3380"/>
              <a:ext cx="16" cy="232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6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6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85" grpId="0" animBg="1"/>
      <p:bldP spid="26686" grpId="0" autoUpdateAnimBg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9348788" y="2851150"/>
            <a:ext cx="1243012" cy="368300"/>
            <a:chOff x="797" y="1796"/>
            <a:chExt cx="783" cy="232"/>
          </a:xfrm>
        </p:grpSpPr>
        <p:sp>
          <p:nvSpPr>
            <p:cNvPr id="28674" name="Oval 2"/>
            <p:cNvSpPr>
              <a:spLocks noChangeArrowheads="1"/>
            </p:cNvSpPr>
            <p:nvPr/>
          </p:nvSpPr>
          <p:spPr bwMode="auto">
            <a:xfrm>
              <a:off x="1119" y="1818"/>
              <a:ext cx="461" cy="188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75" name="Rectangle 3"/>
            <p:cNvSpPr>
              <a:spLocks noChangeArrowheads="1"/>
            </p:cNvSpPr>
            <p:nvPr/>
          </p:nvSpPr>
          <p:spPr bwMode="auto">
            <a:xfrm>
              <a:off x="821" y="1807"/>
              <a:ext cx="536" cy="210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76" name="Rectangle 4"/>
            <p:cNvSpPr>
              <a:spLocks noChangeArrowheads="1"/>
            </p:cNvSpPr>
            <p:nvPr/>
          </p:nvSpPr>
          <p:spPr bwMode="auto">
            <a:xfrm>
              <a:off x="797" y="1796"/>
              <a:ext cx="16" cy="232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200400" y="2165350"/>
            <a:ext cx="1243013" cy="368300"/>
            <a:chOff x="4829" y="1364"/>
            <a:chExt cx="783" cy="232"/>
          </a:xfrm>
        </p:grpSpPr>
        <p:sp>
          <p:nvSpPr>
            <p:cNvPr id="28678" name="Oval 6"/>
            <p:cNvSpPr>
              <a:spLocks noChangeArrowheads="1"/>
            </p:cNvSpPr>
            <p:nvPr/>
          </p:nvSpPr>
          <p:spPr bwMode="auto">
            <a:xfrm>
              <a:off x="5151" y="1386"/>
              <a:ext cx="461" cy="188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79" name="Rectangle 7"/>
            <p:cNvSpPr>
              <a:spLocks noChangeArrowheads="1"/>
            </p:cNvSpPr>
            <p:nvPr/>
          </p:nvSpPr>
          <p:spPr bwMode="auto">
            <a:xfrm>
              <a:off x="4853" y="1375"/>
              <a:ext cx="536" cy="210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0" name="Rectangle 8"/>
            <p:cNvSpPr>
              <a:spLocks noChangeArrowheads="1"/>
            </p:cNvSpPr>
            <p:nvPr/>
          </p:nvSpPr>
          <p:spPr bwMode="auto">
            <a:xfrm>
              <a:off x="4829" y="1364"/>
              <a:ext cx="16" cy="232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" name="Group 13"/>
          <p:cNvGrpSpPr>
            <a:grpSpLocks/>
          </p:cNvGrpSpPr>
          <p:nvPr/>
        </p:nvGrpSpPr>
        <p:grpSpPr bwMode="auto">
          <a:xfrm>
            <a:off x="9372600" y="5365750"/>
            <a:ext cx="1243013" cy="368300"/>
            <a:chOff x="1277" y="3380"/>
            <a:chExt cx="783" cy="232"/>
          </a:xfrm>
        </p:grpSpPr>
        <p:sp>
          <p:nvSpPr>
            <p:cNvPr id="28682" name="Oval 10"/>
            <p:cNvSpPr>
              <a:spLocks noChangeArrowheads="1"/>
            </p:cNvSpPr>
            <p:nvPr/>
          </p:nvSpPr>
          <p:spPr bwMode="auto">
            <a:xfrm>
              <a:off x="1599" y="3402"/>
              <a:ext cx="461" cy="188"/>
            </a:xfrm>
            <a:prstGeom prst="ellipse">
              <a:avLst/>
            </a:pr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lin ang="5400000" scaled="1"/>
            </a:gra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3" name="Rectangle 11"/>
            <p:cNvSpPr>
              <a:spLocks noChangeArrowheads="1"/>
            </p:cNvSpPr>
            <p:nvPr/>
          </p:nvSpPr>
          <p:spPr bwMode="auto">
            <a:xfrm>
              <a:off x="1301" y="3391"/>
              <a:ext cx="536" cy="210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4" name="Rectangle 12"/>
            <p:cNvSpPr>
              <a:spLocks noChangeArrowheads="1"/>
            </p:cNvSpPr>
            <p:nvPr/>
          </p:nvSpPr>
          <p:spPr bwMode="auto">
            <a:xfrm>
              <a:off x="1277" y="3380"/>
              <a:ext cx="16" cy="232"/>
            </a:xfrm>
            <a:prstGeom prst="rect">
              <a:avLst/>
            </a:prstGeom>
            <a:gradFill rotWithShape="0">
              <a:gsLst>
                <a:gs pos="0">
                  <a:srgbClr val="825600"/>
                </a:gs>
                <a:gs pos="13000">
                  <a:srgbClr val="FFA800"/>
                </a:gs>
                <a:gs pos="28000">
                  <a:srgbClr val="825600"/>
                </a:gs>
                <a:gs pos="42999">
                  <a:srgbClr val="FFA800"/>
                </a:gs>
                <a:gs pos="58000">
                  <a:srgbClr val="825600"/>
                </a:gs>
                <a:gs pos="72000">
                  <a:srgbClr val="FFA800"/>
                </a:gs>
                <a:gs pos="87000">
                  <a:srgbClr val="825600"/>
                </a:gs>
                <a:gs pos="100000">
                  <a:srgbClr val="FFA800"/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" name="Group 18"/>
          <p:cNvGrpSpPr>
            <a:grpSpLocks/>
          </p:cNvGrpSpPr>
          <p:nvPr/>
        </p:nvGrpSpPr>
        <p:grpSpPr bwMode="auto">
          <a:xfrm>
            <a:off x="925513" y="2895600"/>
            <a:ext cx="681037" cy="304800"/>
            <a:chOff x="339" y="1824"/>
            <a:chExt cx="429" cy="192"/>
          </a:xfrm>
        </p:grpSpPr>
        <p:sp>
          <p:nvSpPr>
            <p:cNvPr id="28686" name="Line 14"/>
            <p:cNvSpPr>
              <a:spLocks noChangeShapeType="1"/>
            </p:cNvSpPr>
            <p:nvPr/>
          </p:nvSpPr>
          <p:spPr bwMode="auto">
            <a:xfrm>
              <a:off x="483" y="2016"/>
              <a:ext cx="2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7" name="Line 15"/>
            <p:cNvSpPr>
              <a:spLocks noChangeShapeType="1"/>
            </p:cNvSpPr>
            <p:nvPr/>
          </p:nvSpPr>
          <p:spPr bwMode="auto">
            <a:xfrm>
              <a:off x="339" y="1824"/>
              <a:ext cx="33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8" name="Line 16"/>
            <p:cNvSpPr>
              <a:spLocks noChangeShapeType="1"/>
            </p:cNvSpPr>
            <p:nvPr/>
          </p:nvSpPr>
          <p:spPr bwMode="auto">
            <a:xfrm>
              <a:off x="483" y="1968"/>
              <a:ext cx="14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89" name="Line 17"/>
            <p:cNvSpPr>
              <a:spLocks noChangeShapeType="1"/>
            </p:cNvSpPr>
            <p:nvPr/>
          </p:nvSpPr>
          <p:spPr bwMode="auto">
            <a:xfrm>
              <a:off x="531" y="1920"/>
              <a:ext cx="2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6" name="Group 23"/>
          <p:cNvGrpSpPr>
            <a:grpSpLocks/>
          </p:cNvGrpSpPr>
          <p:nvPr/>
        </p:nvGrpSpPr>
        <p:grpSpPr bwMode="auto">
          <a:xfrm>
            <a:off x="7010400" y="2209800"/>
            <a:ext cx="681038" cy="304800"/>
            <a:chOff x="4371" y="1392"/>
            <a:chExt cx="429" cy="192"/>
          </a:xfrm>
        </p:grpSpPr>
        <p:sp>
          <p:nvSpPr>
            <p:cNvPr id="28691" name="Line 19"/>
            <p:cNvSpPr>
              <a:spLocks noChangeShapeType="1"/>
            </p:cNvSpPr>
            <p:nvPr/>
          </p:nvSpPr>
          <p:spPr bwMode="auto">
            <a:xfrm>
              <a:off x="4515" y="1392"/>
              <a:ext cx="2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2" name="Line 20"/>
            <p:cNvSpPr>
              <a:spLocks noChangeShapeType="1"/>
            </p:cNvSpPr>
            <p:nvPr/>
          </p:nvSpPr>
          <p:spPr bwMode="auto">
            <a:xfrm>
              <a:off x="4371" y="1584"/>
              <a:ext cx="33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3" name="Line 21"/>
            <p:cNvSpPr>
              <a:spLocks noChangeShapeType="1"/>
            </p:cNvSpPr>
            <p:nvPr/>
          </p:nvSpPr>
          <p:spPr bwMode="auto">
            <a:xfrm>
              <a:off x="4515" y="1440"/>
              <a:ext cx="14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4" name="Line 22"/>
            <p:cNvSpPr>
              <a:spLocks noChangeShapeType="1"/>
            </p:cNvSpPr>
            <p:nvPr/>
          </p:nvSpPr>
          <p:spPr bwMode="auto">
            <a:xfrm>
              <a:off x="4563" y="1488"/>
              <a:ext cx="2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7" name="Group 28"/>
          <p:cNvGrpSpPr>
            <a:grpSpLocks/>
          </p:cNvGrpSpPr>
          <p:nvPr/>
        </p:nvGrpSpPr>
        <p:grpSpPr bwMode="auto">
          <a:xfrm>
            <a:off x="1687513" y="5410200"/>
            <a:ext cx="681037" cy="304800"/>
            <a:chOff x="819" y="3408"/>
            <a:chExt cx="429" cy="192"/>
          </a:xfrm>
        </p:grpSpPr>
        <p:sp>
          <p:nvSpPr>
            <p:cNvPr id="28696" name="Line 24"/>
            <p:cNvSpPr>
              <a:spLocks noChangeShapeType="1"/>
            </p:cNvSpPr>
            <p:nvPr/>
          </p:nvSpPr>
          <p:spPr bwMode="auto">
            <a:xfrm>
              <a:off x="963" y="3408"/>
              <a:ext cx="2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7" name="Line 25"/>
            <p:cNvSpPr>
              <a:spLocks noChangeShapeType="1"/>
            </p:cNvSpPr>
            <p:nvPr/>
          </p:nvSpPr>
          <p:spPr bwMode="auto">
            <a:xfrm>
              <a:off x="819" y="3600"/>
              <a:ext cx="33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8" name="Line 26"/>
            <p:cNvSpPr>
              <a:spLocks noChangeShapeType="1"/>
            </p:cNvSpPr>
            <p:nvPr/>
          </p:nvSpPr>
          <p:spPr bwMode="auto">
            <a:xfrm>
              <a:off x="963" y="3456"/>
              <a:ext cx="141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699" name="Line 27"/>
            <p:cNvSpPr>
              <a:spLocks noChangeShapeType="1"/>
            </p:cNvSpPr>
            <p:nvPr/>
          </p:nvSpPr>
          <p:spPr bwMode="auto">
            <a:xfrm>
              <a:off x="1011" y="3504"/>
              <a:ext cx="2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8701" name="Line 29"/>
          <p:cNvSpPr>
            <a:spLocks noChangeShapeType="1"/>
          </p:cNvSpPr>
          <p:nvPr/>
        </p:nvSpPr>
        <p:spPr bwMode="auto">
          <a:xfrm flipV="1">
            <a:off x="4422775" y="2087563"/>
            <a:ext cx="71438" cy="2238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2" name="Line 30"/>
          <p:cNvSpPr>
            <a:spLocks noChangeShapeType="1"/>
          </p:cNvSpPr>
          <p:nvPr/>
        </p:nvSpPr>
        <p:spPr bwMode="auto">
          <a:xfrm flipH="1" flipV="1">
            <a:off x="4117975" y="2239963"/>
            <a:ext cx="223838" cy="1476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703" name="Line 31"/>
          <p:cNvSpPr>
            <a:spLocks noChangeShapeType="1"/>
          </p:cNvSpPr>
          <p:nvPr/>
        </p:nvSpPr>
        <p:spPr bwMode="auto">
          <a:xfrm flipH="1">
            <a:off x="3814763" y="2286000"/>
            <a:ext cx="714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8" name="Group 38"/>
          <p:cNvGrpSpPr>
            <a:grpSpLocks/>
          </p:cNvGrpSpPr>
          <p:nvPr/>
        </p:nvGrpSpPr>
        <p:grpSpPr bwMode="auto">
          <a:xfrm>
            <a:off x="4135438" y="2341563"/>
            <a:ext cx="1763712" cy="4135437"/>
            <a:chOff x="2289" y="1410"/>
            <a:chExt cx="1111" cy="2605"/>
          </a:xfrm>
        </p:grpSpPr>
        <p:sp>
          <p:nvSpPr>
            <p:cNvPr id="28704" name="Freeform 32"/>
            <p:cNvSpPr>
              <a:spLocks/>
            </p:cNvSpPr>
            <p:nvPr/>
          </p:nvSpPr>
          <p:spPr bwMode="auto">
            <a:xfrm>
              <a:off x="2485" y="1410"/>
              <a:ext cx="545" cy="544"/>
            </a:xfrm>
            <a:custGeom>
              <a:avLst/>
              <a:gdLst/>
              <a:ahLst/>
              <a:cxnLst>
                <a:cxn ang="0">
                  <a:pos x="355" y="157"/>
                </a:cxn>
                <a:cxn ang="0">
                  <a:pos x="289" y="55"/>
                </a:cxn>
                <a:cxn ang="0">
                  <a:pos x="221" y="0"/>
                </a:cxn>
                <a:cxn ang="0">
                  <a:pos x="141" y="0"/>
                </a:cxn>
                <a:cxn ang="0">
                  <a:pos x="53" y="35"/>
                </a:cxn>
                <a:cxn ang="0">
                  <a:pos x="13" y="95"/>
                </a:cxn>
                <a:cxn ang="0">
                  <a:pos x="0" y="177"/>
                </a:cxn>
                <a:cxn ang="0">
                  <a:pos x="13" y="286"/>
                </a:cxn>
                <a:cxn ang="0">
                  <a:pos x="66" y="408"/>
                </a:cxn>
                <a:cxn ang="0">
                  <a:pos x="161" y="489"/>
                </a:cxn>
                <a:cxn ang="0">
                  <a:pos x="234" y="529"/>
                </a:cxn>
                <a:cxn ang="0">
                  <a:pos x="309" y="543"/>
                </a:cxn>
                <a:cxn ang="0">
                  <a:pos x="368" y="523"/>
                </a:cxn>
                <a:cxn ang="0">
                  <a:pos x="402" y="489"/>
                </a:cxn>
                <a:cxn ang="0">
                  <a:pos x="423" y="408"/>
                </a:cxn>
                <a:cxn ang="0">
                  <a:pos x="416" y="312"/>
                </a:cxn>
                <a:cxn ang="0">
                  <a:pos x="395" y="232"/>
                </a:cxn>
                <a:cxn ang="0">
                  <a:pos x="530" y="157"/>
                </a:cxn>
                <a:cxn ang="0">
                  <a:pos x="544" y="123"/>
                </a:cxn>
                <a:cxn ang="0">
                  <a:pos x="530" y="109"/>
                </a:cxn>
                <a:cxn ang="0">
                  <a:pos x="382" y="197"/>
                </a:cxn>
                <a:cxn ang="0">
                  <a:pos x="355" y="157"/>
                </a:cxn>
              </a:cxnLst>
              <a:rect l="0" t="0" r="r" b="b"/>
              <a:pathLst>
                <a:path w="545" h="544">
                  <a:moveTo>
                    <a:pt x="355" y="157"/>
                  </a:moveTo>
                  <a:lnTo>
                    <a:pt x="289" y="55"/>
                  </a:lnTo>
                  <a:lnTo>
                    <a:pt x="221" y="0"/>
                  </a:lnTo>
                  <a:lnTo>
                    <a:pt x="141" y="0"/>
                  </a:lnTo>
                  <a:lnTo>
                    <a:pt x="53" y="35"/>
                  </a:lnTo>
                  <a:lnTo>
                    <a:pt x="13" y="95"/>
                  </a:lnTo>
                  <a:lnTo>
                    <a:pt x="0" y="177"/>
                  </a:lnTo>
                  <a:lnTo>
                    <a:pt x="13" y="286"/>
                  </a:lnTo>
                  <a:lnTo>
                    <a:pt x="66" y="408"/>
                  </a:lnTo>
                  <a:lnTo>
                    <a:pt x="161" y="489"/>
                  </a:lnTo>
                  <a:lnTo>
                    <a:pt x="234" y="529"/>
                  </a:lnTo>
                  <a:lnTo>
                    <a:pt x="309" y="543"/>
                  </a:lnTo>
                  <a:lnTo>
                    <a:pt x="368" y="523"/>
                  </a:lnTo>
                  <a:lnTo>
                    <a:pt x="402" y="489"/>
                  </a:lnTo>
                  <a:lnTo>
                    <a:pt x="423" y="408"/>
                  </a:lnTo>
                  <a:lnTo>
                    <a:pt x="416" y="312"/>
                  </a:lnTo>
                  <a:lnTo>
                    <a:pt x="395" y="232"/>
                  </a:lnTo>
                  <a:lnTo>
                    <a:pt x="530" y="157"/>
                  </a:lnTo>
                  <a:lnTo>
                    <a:pt x="544" y="123"/>
                  </a:lnTo>
                  <a:lnTo>
                    <a:pt x="530" y="109"/>
                  </a:lnTo>
                  <a:lnTo>
                    <a:pt x="382" y="197"/>
                  </a:lnTo>
                  <a:lnTo>
                    <a:pt x="355" y="157"/>
                  </a:lnTo>
                </a:path>
              </a:pathLst>
            </a:custGeom>
            <a:solidFill>
              <a:schemeClr val="tx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5" name="Freeform 33"/>
            <p:cNvSpPr>
              <a:spLocks/>
            </p:cNvSpPr>
            <p:nvPr/>
          </p:nvSpPr>
          <p:spPr bwMode="auto">
            <a:xfrm>
              <a:off x="2289" y="2014"/>
              <a:ext cx="439" cy="733"/>
            </a:xfrm>
            <a:custGeom>
              <a:avLst/>
              <a:gdLst/>
              <a:ahLst/>
              <a:cxnLst>
                <a:cxn ang="0">
                  <a:pos x="438" y="21"/>
                </a:cxn>
                <a:cxn ang="0">
                  <a:pos x="390" y="0"/>
                </a:cxn>
                <a:cxn ang="0">
                  <a:pos x="289" y="7"/>
                </a:cxn>
                <a:cxn ang="0">
                  <a:pos x="201" y="76"/>
                </a:cxn>
                <a:cxn ang="0">
                  <a:pos x="73" y="218"/>
                </a:cxn>
                <a:cxn ang="0">
                  <a:pos x="7" y="333"/>
                </a:cxn>
                <a:cxn ang="0">
                  <a:pos x="0" y="373"/>
                </a:cxn>
                <a:cxn ang="0">
                  <a:pos x="33" y="448"/>
                </a:cxn>
                <a:cxn ang="0">
                  <a:pos x="107" y="482"/>
                </a:cxn>
                <a:cxn ang="0">
                  <a:pos x="201" y="522"/>
                </a:cxn>
                <a:cxn ang="0">
                  <a:pos x="276" y="542"/>
                </a:cxn>
                <a:cxn ang="0">
                  <a:pos x="309" y="577"/>
                </a:cxn>
                <a:cxn ang="0">
                  <a:pos x="289" y="624"/>
                </a:cxn>
                <a:cxn ang="0">
                  <a:pos x="236" y="678"/>
                </a:cxn>
                <a:cxn ang="0">
                  <a:pos x="168" y="685"/>
                </a:cxn>
                <a:cxn ang="0">
                  <a:pos x="121" y="664"/>
                </a:cxn>
                <a:cxn ang="0">
                  <a:pos x="93" y="685"/>
                </a:cxn>
                <a:cxn ang="0">
                  <a:pos x="100" y="712"/>
                </a:cxn>
                <a:cxn ang="0">
                  <a:pos x="154" y="732"/>
                </a:cxn>
                <a:cxn ang="0">
                  <a:pos x="236" y="732"/>
                </a:cxn>
                <a:cxn ang="0">
                  <a:pos x="309" y="712"/>
                </a:cxn>
                <a:cxn ang="0">
                  <a:pos x="350" y="685"/>
                </a:cxn>
                <a:cxn ang="0">
                  <a:pos x="377" y="637"/>
                </a:cxn>
                <a:cxn ang="0">
                  <a:pos x="390" y="583"/>
                </a:cxn>
                <a:cxn ang="0">
                  <a:pos x="357" y="535"/>
                </a:cxn>
                <a:cxn ang="0">
                  <a:pos x="276" y="502"/>
                </a:cxn>
                <a:cxn ang="0">
                  <a:pos x="181" y="475"/>
                </a:cxn>
                <a:cxn ang="0">
                  <a:pos x="100" y="428"/>
                </a:cxn>
                <a:cxn ang="0">
                  <a:pos x="80" y="386"/>
                </a:cxn>
                <a:cxn ang="0">
                  <a:pos x="93" y="313"/>
                </a:cxn>
                <a:cxn ang="0">
                  <a:pos x="154" y="218"/>
                </a:cxn>
                <a:cxn ang="0">
                  <a:pos x="229" y="163"/>
                </a:cxn>
                <a:cxn ang="0">
                  <a:pos x="343" y="122"/>
                </a:cxn>
                <a:cxn ang="0">
                  <a:pos x="438" y="102"/>
                </a:cxn>
                <a:cxn ang="0">
                  <a:pos x="438" y="47"/>
                </a:cxn>
                <a:cxn ang="0">
                  <a:pos x="438" y="21"/>
                </a:cxn>
              </a:cxnLst>
              <a:rect l="0" t="0" r="r" b="b"/>
              <a:pathLst>
                <a:path w="439" h="733">
                  <a:moveTo>
                    <a:pt x="438" y="21"/>
                  </a:moveTo>
                  <a:lnTo>
                    <a:pt x="390" y="0"/>
                  </a:lnTo>
                  <a:lnTo>
                    <a:pt x="289" y="7"/>
                  </a:lnTo>
                  <a:lnTo>
                    <a:pt x="201" y="76"/>
                  </a:lnTo>
                  <a:lnTo>
                    <a:pt x="73" y="218"/>
                  </a:lnTo>
                  <a:lnTo>
                    <a:pt x="7" y="333"/>
                  </a:lnTo>
                  <a:lnTo>
                    <a:pt x="0" y="373"/>
                  </a:lnTo>
                  <a:lnTo>
                    <a:pt x="33" y="448"/>
                  </a:lnTo>
                  <a:lnTo>
                    <a:pt x="107" y="482"/>
                  </a:lnTo>
                  <a:lnTo>
                    <a:pt x="201" y="522"/>
                  </a:lnTo>
                  <a:lnTo>
                    <a:pt x="276" y="542"/>
                  </a:lnTo>
                  <a:lnTo>
                    <a:pt x="309" y="577"/>
                  </a:lnTo>
                  <a:lnTo>
                    <a:pt x="289" y="624"/>
                  </a:lnTo>
                  <a:lnTo>
                    <a:pt x="236" y="678"/>
                  </a:lnTo>
                  <a:lnTo>
                    <a:pt x="168" y="685"/>
                  </a:lnTo>
                  <a:lnTo>
                    <a:pt x="121" y="664"/>
                  </a:lnTo>
                  <a:lnTo>
                    <a:pt x="93" y="685"/>
                  </a:lnTo>
                  <a:lnTo>
                    <a:pt x="100" y="712"/>
                  </a:lnTo>
                  <a:lnTo>
                    <a:pt x="154" y="732"/>
                  </a:lnTo>
                  <a:lnTo>
                    <a:pt x="236" y="732"/>
                  </a:lnTo>
                  <a:lnTo>
                    <a:pt x="309" y="712"/>
                  </a:lnTo>
                  <a:lnTo>
                    <a:pt x="350" y="685"/>
                  </a:lnTo>
                  <a:lnTo>
                    <a:pt x="377" y="637"/>
                  </a:lnTo>
                  <a:lnTo>
                    <a:pt x="390" y="583"/>
                  </a:lnTo>
                  <a:lnTo>
                    <a:pt x="357" y="535"/>
                  </a:lnTo>
                  <a:lnTo>
                    <a:pt x="276" y="502"/>
                  </a:lnTo>
                  <a:lnTo>
                    <a:pt x="181" y="475"/>
                  </a:lnTo>
                  <a:lnTo>
                    <a:pt x="100" y="428"/>
                  </a:lnTo>
                  <a:lnTo>
                    <a:pt x="80" y="386"/>
                  </a:lnTo>
                  <a:lnTo>
                    <a:pt x="93" y="313"/>
                  </a:lnTo>
                  <a:lnTo>
                    <a:pt x="154" y="218"/>
                  </a:lnTo>
                  <a:lnTo>
                    <a:pt x="229" y="163"/>
                  </a:lnTo>
                  <a:lnTo>
                    <a:pt x="343" y="122"/>
                  </a:lnTo>
                  <a:lnTo>
                    <a:pt x="438" y="102"/>
                  </a:lnTo>
                  <a:lnTo>
                    <a:pt x="438" y="47"/>
                  </a:lnTo>
                  <a:lnTo>
                    <a:pt x="438" y="21"/>
                  </a:lnTo>
                </a:path>
              </a:pathLst>
            </a:custGeom>
            <a:solidFill>
              <a:schemeClr val="tx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6" name="Freeform 34"/>
            <p:cNvSpPr>
              <a:spLocks/>
            </p:cNvSpPr>
            <p:nvPr/>
          </p:nvSpPr>
          <p:spPr bwMode="auto">
            <a:xfrm>
              <a:off x="2523" y="2713"/>
              <a:ext cx="313" cy="1302"/>
            </a:xfrm>
            <a:custGeom>
              <a:avLst/>
              <a:gdLst/>
              <a:ahLst/>
              <a:cxnLst>
                <a:cxn ang="0">
                  <a:pos x="297" y="20"/>
                </a:cxn>
                <a:cxn ang="0">
                  <a:pos x="217" y="0"/>
                </a:cxn>
                <a:cxn ang="0">
                  <a:pos x="169" y="20"/>
                </a:cxn>
                <a:cxn ang="0">
                  <a:pos x="149" y="87"/>
                </a:cxn>
                <a:cxn ang="0">
                  <a:pos x="169" y="459"/>
                </a:cxn>
                <a:cxn ang="0">
                  <a:pos x="169" y="548"/>
                </a:cxn>
                <a:cxn ang="0">
                  <a:pos x="143" y="711"/>
                </a:cxn>
                <a:cxn ang="0">
                  <a:pos x="136" y="900"/>
                </a:cxn>
                <a:cxn ang="0">
                  <a:pos x="149" y="995"/>
                </a:cxn>
                <a:cxn ang="0">
                  <a:pos x="136" y="1049"/>
                </a:cxn>
                <a:cxn ang="0">
                  <a:pos x="42" y="1130"/>
                </a:cxn>
                <a:cxn ang="0">
                  <a:pos x="0" y="1232"/>
                </a:cxn>
                <a:cxn ang="0">
                  <a:pos x="8" y="1266"/>
                </a:cxn>
                <a:cxn ang="0">
                  <a:pos x="82" y="1301"/>
                </a:cxn>
                <a:cxn ang="0">
                  <a:pos x="101" y="1286"/>
                </a:cxn>
                <a:cxn ang="0">
                  <a:pos x="109" y="1226"/>
                </a:cxn>
                <a:cxn ang="0">
                  <a:pos x="129" y="1137"/>
                </a:cxn>
                <a:cxn ang="0">
                  <a:pos x="163" y="1097"/>
                </a:cxn>
                <a:cxn ang="0">
                  <a:pos x="203" y="1070"/>
                </a:cxn>
                <a:cxn ang="0">
                  <a:pos x="237" y="1035"/>
                </a:cxn>
                <a:cxn ang="0">
                  <a:pos x="244" y="1009"/>
                </a:cxn>
                <a:cxn ang="0">
                  <a:pos x="224" y="975"/>
                </a:cxn>
                <a:cxn ang="0">
                  <a:pos x="203" y="955"/>
                </a:cxn>
                <a:cxn ang="0">
                  <a:pos x="189" y="873"/>
                </a:cxn>
                <a:cxn ang="0">
                  <a:pos x="203" y="703"/>
                </a:cxn>
                <a:cxn ang="0">
                  <a:pos x="251" y="507"/>
                </a:cxn>
                <a:cxn ang="0">
                  <a:pos x="297" y="351"/>
                </a:cxn>
                <a:cxn ang="0">
                  <a:pos x="312" y="162"/>
                </a:cxn>
                <a:cxn ang="0">
                  <a:pos x="297" y="20"/>
                </a:cxn>
              </a:cxnLst>
              <a:rect l="0" t="0" r="r" b="b"/>
              <a:pathLst>
                <a:path w="313" h="1302">
                  <a:moveTo>
                    <a:pt x="297" y="20"/>
                  </a:moveTo>
                  <a:lnTo>
                    <a:pt x="217" y="0"/>
                  </a:lnTo>
                  <a:lnTo>
                    <a:pt x="169" y="20"/>
                  </a:lnTo>
                  <a:lnTo>
                    <a:pt x="149" y="87"/>
                  </a:lnTo>
                  <a:lnTo>
                    <a:pt x="169" y="459"/>
                  </a:lnTo>
                  <a:lnTo>
                    <a:pt x="169" y="548"/>
                  </a:lnTo>
                  <a:lnTo>
                    <a:pt x="143" y="711"/>
                  </a:lnTo>
                  <a:lnTo>
                    <a:pt x="136" y="900"/>
                  </a:lnTo>
                  <a:lnTo>
                    <a:pt x="149" y="995"/>
                  </a:lnTo>
                  <a:lnTo>
                    <a:pt x="136" y="1049"/>
                  </a:lnTo>
                  <a:lnTo>
                    <a:pt x="42" y="1130"/>
                  </a:lnTo>
                  <a:lnTo>
                    <a:pt x="0" y="1232"/>
                  </a:lnTo>
                  <a:lnTo>
                    <a:pt x="8" y="1266"/>
                  </a:lnTo>
                  <a:lnTo>
                    <a:pt x="82" y="1301"/>
                  </a:lnTo>
                  <a:lnTo>
                    <a:pt x="101" y="1286"/>
                  </a:lnTo>
                  <a:lnTo>
                    <a:pt x="109" y="1226"/>
                  </a:lnTo>
                  <a:lnTo>
                    <a:pt x="129" y="1137"/>
                  </a:lnTo>
                  <a:lnTo>
                    <a:pt x="163" y="1097"/>
                  </a:lnTo>
                  <a:lnTo>
                    <a:pt x="203" y="1070"/>
                  </a:lnTo>
                  <a:lnTo>
                    <a:pt x="237" y="1035"/>
                  </a:lnTo>
                  <a:lnTo>
                    <a:pt x="244" y="1009"/>
                  </a:lnTo>
                  <a:lnTo>
                    <a:pt x="224" y="975"/>
                  </a:lnTo>
                  <a:lnTo>
                    <a:pt x="203" y="955"/>
                  </a:lnTo>
                  <a:lnTo>
                    <a:pt x="189" y="873"/>
                  </a:lnTo>
                  <a:lnTo>
                    <a:pt x="203" y="703"/>
                  </a:lnTo>
                  <a:lnTo>
                    <a:pt x="251" y="507"/>
                  </a:lnTo>
                  <a:lnTo>
                    <a:pt x="297" y="351"/>
                  </a:lnTo>
                  <a:lnTo>
                    <a:pt x="312" y="162"/>
                  </a:lnTo>
                  <a:lnTo>
                    <a:pt x="297" y="20"/>
                  </a:lnTo>
                </a:path>
              </a:pathLst>
            </a:custGeom>
            <a:solidFill>
              <a:schemeClr val="tx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7" name="Freeform 35"/>
            <p:cNvSpPr>
              <a:spLocks/>
            </p:cNvSpPr>
            <p:nvPr/>
          </p:nvSpPr>
          <p:spPr bwMode="auto">
            <a:xfrm>
              <a:off x="2861" y="2713"/>
              <a:ext cx="513" cy="1098"/>
            </a:xfrm>
            <a:custGeom>
              <a:avLst/>
              <a:gdLst/>
              <a:ahLst/>
              <a:cxnLst>
                <a:cxn ang="0">
                  <a:pos x="168" y="162"/>
                </a:cxn>
                <a:cxn ang="0">
                  <a:pos x="155" y="53"/>
                </a:cxn>
                <a:cxn ang="0">
                  <a:pos x="95" y="0"/>
                </a:cxn>
                <a:cxn ang="0">
                  <a:pos x="7" y="6"/>
                </a:cxn>
                <a:cxn ang="0">
                  <a:pos x="0" y="53"/>
                </a:cxn>
                <a:cxn ang="0">
                  <a:pos x="7" y="155"/>
                </a:cxn>
                <a:cxn ang="0">
                  <a:pos x="54" y="310"/>
                </a:cxn>
                <a:cxn ang="0">
                  <a:pos x="88" y="426"/>
                </a:cxn>
                <a:cxn ang="0">
                  <a:pos x="128" y="581"/>
                </a:cxn>
                <a:cxn ang="0">
                  <a:pos x="142" y="716"/>
                </a:cxn>
                <a:cxn ang="0">
                  <a:pos x="142" y="825"/>
                </a:cxn>
                <a:cxn ang="0">
                  <a:pos x="122" y="907"/>
                </a:cxn>
                <a:cxn ang="0">
                  <a:pos x="102" y="934"/>
                </a:cxn>
                <a:cxn ang="0">
                  <a:pos x="102" y="960"/>
                </a:cxn>
                <a:cxn ang="0">
                  <a:pos x="128" y="1002"/>
                </a:cxn>
                <a:cxn ang="0">
                  <a:pos x="175" y="1015"/>
                </a:cxn>
                <a:cxn ang="0">
                  <a:pos x="249" y="1015"/>
                </a:cxn>
                <a:cxn ang="0">
                  <a:pos x="384" y="1049"/>
                </a:cxn>
                <a:cxn ang="0">
                  <a:pos x="424" y="1097"/>
                </a:cxn>
                <a:cxn ang="0">
                  <a:pos x="485" y="1069"/>
                </a:cxn>
                <a:cxn ang="0">
                  <a:pos x="512" y="1002"/>
                </a:cxn>
                <a:cxn ang="0">
                  <a:pos x="485" y="975"/>
                </a:cxn>
                <a:cxn ang="0">
                  <a:pos x="371" y="960"/>
                </a:cxn>
                <a:cxn ang="0">
                  <a:pos x="243" y="960"/>
                </a:cxn>
                <a:cxn ang="0">
                  <a:pos x="188" y="954"/>
                </a:cxn>
                <a:cxn ang="0">
                  <a:pos x="175" y="913"/>
                </a:cxn>
                <a:cxn ang="0">
                  <a:pos x="188" y="838"/>
                </a:cxn>
                <a:cxn ang="0">
                  <a:pos x="196" y="710"/>
                </a:cxn>
                <a:cxn ang="0">
                  <a:pos x="182" y="568"/>
                </a:cxn>
                <a:cxn ang="0">
                  <a:pos x="162" y="379"/>
                </a:cxn>
                <a:cxn ang="0">
                  <a:pos x="168" y="215"/>
                </a:cxn>
                <a:cxn ang="0">
                  <a:pos x="168" y="162"/>
                </a:cxn>
              </a:cxnLst>
              <a:rect l="0" t="0" r="r" b="b"/>
              <a:pathLst>
                <a:path w="513" h="1098">
                  <a:moveTo>
                    <a:pt x="168" y="162"/>
                  </a:moveTo>
                  <a:lnTo>
                    <a:pt x="155" y="53"/>
                  </a:lnTo>
                  <a:lnTo>
                    <a:pt x="95" y="0"/>
                  </a:lnTo>
                  <a:lnTo>
                    <a:pt x="7" y="6"/>
                  </a:lnTo>
                  <a:lnTo>
                    <a:pt x="0" y="53"/>
                  </a:lnTo>
                  <a:lnTo>
                    <a:pt x="7" y="155"/>
                  </a:lnTo>
                  <a:lnTo>
                    <a:pt x="54" y="310"/>
                  </a:lnTo>
                  <a:lnTo>
                    <a:pt x="88" y="426"/>
                  </a:lnTo>
                  <a:lnTo>
                    <a:pt x="128" y="581"/>
                  </a:lnTo>
                  <a:lnTo>
                    <a:pt x="142" y="716"/>
                  </a:lnTo>
                  <a:lnTo>
                    <a:pt x="142" y="825"/>
                  </a:lnTo>
                  <a:lnTo>
                    <a:pt x="122" y="907"/>
                  </a:lnTo>
                  <a:lnTo>
                    <a:pt x="102" y="934"/>
                  </a:lnTo>
                  <a:lnTo>
                    <a:pt x="102" y="960"/>
                  </a:lnTo>
                  <a:lnTo>
                    <a:pt x="128" y="1002"/>
                  </a:lnTo>
                  <a:lnTo>
                    <a:pt x="175" y="1015"/>
                  </a:lnTo>
                  <a:lnTo>
                    <a:pt x="249" y="1015"/>
                  </a:lnTo>
                  <a:lnTo>
                    <a:pt x="384" y="1049"/>
                  </a:lnTo>
                  <a:lnTo>
                    <a:pt x="424" y="1097"/>
                  </a:lnTo>
                  <a:lnTo>
                    <a:pt x="485" y="1069"/>
                  </a:lnTo>
                  <a:lnTo>
                    <a:pt x="512" y="1002"/>
                  </a:lnTo>
                  <a:lnTo>
                    <a:pt x="485" y="975"/>
                  </a:lnTo>
                  <a:lnTo>
                    <a:pt x="371" y="960"/>
                  </a:lnTo>
                  <a:lnTo>
                    <a:pt x="243" y="960"/>
                  </a:lnTo>
                  <a:lnTo>
                    <a:pt x="188" y="954"/>
                  </a:lnTo>
                  <a:lnTo>
                    <a:pt x="175" y="913"/>
                  </a:lnTo>
                  <a:lnTo>
                    <a:pt x="188" y="838"/>
                  </a:lnTo>
                  <a:lnTo>
                    <a:pt x="196" y="710"/>
                  </a:lnTo>
                  <a:lnTo>
                    <a:pt x="182" y="568"/>
                  </a:lnTo>
                  <a:lnTo>
                    <a:pt x="162" y="379"/>
                  </a:lnTo>
                  <a:lnTo>
                    <a:pt x="168" y="215"/>
                  </a:lnTo>
                  <a:lnTo>
                    <a:pt x="168" y="162"/>
                  </a:lnTo>
                </a:path>
              </a:pathLst>
            </a:custGeom>
            <a:solidFill>
              <a:schemeClr val="tx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8" name="Freeform 36"/>
            <p:cNvSpPr>
              <a:spLocks/>
            </p:cNvSpPr>
            <p:nvPr/>
          </p:nvSpPr>
          <p:spPr bwMode="auto">
            <a:xfrm>
              <a:off x="2646" y="1981"/>
              <a:ext cx="411" cy="901"/>
            </a:xfrm>
            <a:custGeom>
              <a:avLst/>
              <a:gdLst/>
              <a:ahLst/>
              <a:cxnLst>
                <a:cxn ang="0">
                  <a:pos x="357" y="284"/>
                </a:cxn>
                <a:cxn ang="0">
                  <a:pos x="315" y="115"/>
                </a:cxn>
                <a:cxn ang="0">
                  <a:pos x="269" y="33"/>
                </a:cxn>
                <a:cxn ang="0">
                  <a:pos x="168" y="0"/>
                </a:cxn>
                <a:cxn ang="0">
                  <a:pos x="66" y="13"/>
                </a:cxn>
                <a:cxn ang="0">
                  <a:pos x="20" y="102"/>
                </a:cxn>
                <a:cxn ang="0">
                  <a:pos x="26" y="210"/>
                </a:cxn>
                <a:cxn ang="0">
                  <a:pos x="53" y="386"/>
                </a:cxn>
                <a:cxn ang="0">
                  <a:pos x="53" y="541"/>
                </a:cxn>
                <a:cxn ang="0">
                  <a:pos x="20" y="677"/>
                </a:cxn>
                <a:cxn ang="0">
                  <a:pos x="0" y="752"/>
                </a:cxn>
                <a:cxn ang="0">
                  <a:pos x="13" y="819"/>
                </a:cxn>
                <a:cxn ang="0">
                  <a:pos x="60" y="854"/>
                </a:cxn>
                <a:cxn ang="0">
                  <a:pos x="121" y="887"/>
                </a:cxn>
                <a:cxn ang="0">
                  <a:pos x="181" y="900"/>
                </a:cxn>
                <a:cxn ang="0">
                  <a:pos x="255" y="900"/>
                </a:cxn>
                <a:cxn ang="0">
                  <a:pos x="343" y="832"/>
                </a:cxn>
                <a:cxn ang="0">
                  <a:pos x="410" y="690"/>
                </a:cxn>
                <a:cxn ang="0">
                  <a:pos x="403" y="561"/>
                </a:cxn>
                <a:cxn ang="0">
                  <a:pos x="363" y="413"/>
                </a:cxn>
                <a:cxn ang="0">
                  <a:pos x="357" y="284"/>
                </a:cxn>
              </a:cxnLst>
              <a:rect l="0" t="0" r="r" b="b"/>
              <a:pathLst>
                <a:path w="411" h="901">
                  <a:moveTo>
                    <a:pt x="357" y="284"/>
                  </a:moveTo>
                  <a:lnTo>
                    <a:pt x="315" y="115"/>
                  </a:lnTo>
                  <a:lnTo>
                    <a:pt x="269" y="33"/>
                  </a:lnTo>
                  <a:lnTo>
                    <a:pt x="168" y="0"/>
                  </a:lnTo>
                  <a:lnTo>
                    <a:pt x="66" y="13"/>
                  </a:lnTo>
                  <a:lnTo>
                    <a:pt x="20" y="102"/>
                  </a:lnTo>
                  <a:lnTo>
                    <a:pt x="26" y="210"/>
                  </a:lnTo>
                  <a:lnTo>
                    <a:pt x="53" y="386"/>
                  </a:lnTo>
                  <a:lnTo>
                    <a:pt x="53" y="541"/>
                  </a:lnTo>
                  <a:lnTo>
                    <a:pt x="20" y="677"/>
                  </a:lnTo>
                  <a:lnTo>
                    <a:pt x="0" y="752"/>
                  </a:lnTo>
                  <a:lnTo>
                    <a:pt x="13" y="819"/>
                  </a:lnTo>
                  <a:lnTo>
                    <a:pt x="60" y="854"/>
                  </a:lnTo>
                  <a:lnTo>
                    <a:pt x="121" y="887"/>
                  </a:lnTo>
                  <a:lnTo>
                    <a:pt x="181" y="900"/>
                  </a:lnTo>
                  <a:lnTo>
                    <a:pt x="255" y="900"/>
                  </a:lnTo>
                  <a:lnTo>
                    <a:pt x="343" y="832"/>
                  </a:lnTo>
                  <a:lnTo>
                    <a:pt x="410" y="690"/>
                  </a:lnTo>
                  <a:lnTo>
                    <a:pt x="403" y="561"/>
                  </a:lnTo>
                  <a:lnTo>
                    <a:pt x="363" y="413"/>
                  </a:lnTo>
                  <a:lnTo>
                    <a:pt x="357" y="284"/>
                  </a:lnTo>
                </a:path>
              </a:pathLst>
            </a:custGeom>
            <a:solidFill>
              <a:schemeClr val="tx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09" name="Freeform 37"/>
            <p:cNvSpPr>
              <a:spLocks/>
            </p:cNvSpPr>
            <p:nvPr/>
          </p:nvSpPr>
          <p:spPr bwMode="auto">
            <a:xfrm>
              <a:off x="2961" y="2014"/>
              <a:ext cx="439" cy="733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48" y="0"/>
                </a:cxn>
                <a:cxn ang="0">
                  <a:pos x="149" y="7"/>
                </a:cxn>
                <a:cxn ang="0">
                  <a:pos x="237" y="76"/>
                </a:cxn>
                <a:cxn ang="0">
                  <a:pos x="365" y="218"/>
                </a:cxn>
                <a:cxn ang="0">
                  <a:pos x="431" y="333"/>
                </a:cxn>
                <a:cxn ang="0">
                  <a:pos x="438" y="373"/>
                </a:cxn>
                <a:cxn ang="0">
                  <a:pos x="405" y="448"/>
                </a:cxn>
                <a:cxn ang="0">
                  <a:pos x="331" y="482"/>
                </a:cxn>
                <a:cxn ang="0">
                  <a:pos x="237" y="522"/>
                </a:cxn>
                <a:cxn ang="0">
                  <a:pos x="162" y="542"/>
                </a:cxn>
                <a:cxn ang="0">
                  <a:pos x="129" y="577"/>
                </a:cxn>
                <a:cxn ang="0">
                  <a:pos x="149" y="624"/>
                </a:cxn>
                <a:cxn ang="0">
                  <a:pos x="202" y="678"/>
                </a:cxn>
                <a:cxn ang="0">
                  <a:pos x="270" y="685"/>
                </a:cxn>
                <a:cxn ang="0">
                  <a:pos x="317" y="664"/>
                </a:cxn>
                <a:cxn ang="0">
                  <a:pos x="345" y="685"/>
                </a:cxn>
                <a:cxn ang="0">
                  <a:pos x="338" y="712"/>
                </a:cxn>
                <a:cxn ang="0">
                  <a:pos x="284" y="732"/>
                </a:cxn>
                <a:cxn ang="0">
                  <a:pos x="202" y="732"/>
                </a:cxn>
                <a:cxn ang="0">
                  <a:pos x="129" y="712"/>
                </a:cxn>
                <a:cxn ang="0">
                  <a:pos x="88" y="685"/>
                </a:cxn>
                <a:cxn ang="0">
                  <a:pos x="61" y="637"/>
                </a:cxn>
                <a:cxn ang="0">
                  <a:pos x="48" y="583"/>
                </a:cxn>
                <a:cxn ang="0">
                  <a:pos x="81" y="535"/>
                </a:cxn>
                <a:cxn ang="0">
                  <a:pos x="162" y="502"/>
                </a:cxn>
                <a:cxn ang="0">
                  <a:pos x="257" y="475"/>
                </a:cxn>
                <a:cxn ang="0">
                  <a:pos x="338" y="428"/>
                </a:cxn>
                <a:cxn ang="0">
                  <a:pos x="358" y="386"/>
                </a:cxn>
                <a:cxn ang="0">
                  <a:pos x="345" y="313"/>
                </a:cxn>
                <a:cxn ang="0">
                  <a:pos x="284" y="218"/>
                </a:cxn>
                <a:cxn ang="0">
                  <a:pos x="209" y="163"/>
                </a:cxn>
                <a:cxn ang="0">
                  <a:pos x="95" y="122"/>
                </a:cxn>
                <a:cxn ang="0">
                  <a:pos x="0" y="102"/>
                </a:cxn>
                <a:cxn ang="0">
                  <a:pos x="0" y="47"/>
                </a:cxn>
                <a:cxn ang="0">
                  <a:pos x="0" y="21"/>
                </a:cxn>
              </a:cxnLst>
              <a:rect l="0" t="0" r="r" b="b"/>
              <a:pathLst>
                <a:path w="439" h="733">
                  <a:moveTo>
                    <a:pt x="0" y="21"/>
                  </a:moveTo>
                  <a:lnTo>
                    <a:pt x="48" y="0"/>
                  </a:lnTo>
                  <a:lnTo>
                    <a:pt x="149" y="7"/>
                  </a:lnTo>
                  <a:lnTo>
                    <a:pt x="237" y="76"/>
                  </a:lnTo>
                  <a:lnTo>
                    <a:pt x="365" y="218"/>
                  </a:lnTo>
                  <a:lnTo>
                    <a:pt x="431" y="333"/>
                  </a:lnTo>
                  <a:lnTo>
                    <a:pt x="438" y="373"/>
                  </a:lnTo>
                  <a:lnTo>
                    <a:pt x="405" y="448"/>
                  </a:lnTo>
                  <a:lnTo>
                    <a:pt x="331" y="482"/>
                  </a:lnTo>
                  <a:lnTo>
                    <a:pt x="237" y="522"/>
                  </a:lnTo>
                  <a:lnTo>
                    <a:pt x="162" y="542"/>
                  </a:lnTo>
                  <a:lnTo>
                    <a:pt x="129" y="577"/>
                  </a:lnTo>
                  <a:lnTo>
                    <a:pt x="149" y="624"/>
                  </a:lnTo>
                  <a:lnTo>
                    <a:pt x="202" y="678"/>
                  </a:lnTo>
                  <a:lnTo>
                    <a:pt x="270" y="685"/>
                  </a:lnTo>
                  <a:lnTo>
                    <a:pt x="317" y="664"/>
                  </a:lnTo>
                  <a:lnTo>
                    <a:pt x="345" y="685"/>
                  </a:lnTo>
                  <a:lnTo>
                    <a:pt x="338" y="712"/>
                  </a:lnTo>
                  <a:lnTo>
                    <a:pt x="284" y="732"/>
                  </a:lnTo>
                  <a:lnTo>
                    <a:pt x="202" y="732"/>
                  </a:lnTo>
                  <a:lnTo>
                    <a:pt x="129" y="712"/>
                  </a:lnTo>
                  <a:lnTo>
                    <a:pt x="88" y="685"/>
                  </a:lnTo>
                  <a:lnTo>
                    <a:pt x="61" y="637"/>
                  </a:lnTo>
                  <a:lnTo>
                    <a:pt x="48" y="583"/>
                  </a:lnTo>
                  <a:lnTo>
                    <a:pt x="81" y="535"/>
                  </a:lnTo>
                  <a:lnTo>
                    <a:pt x="162" y="502"/>
                  </a:lnTo>
                  <a:lnTo>
                    <a:pt x="257" y="475"/>
                  </a:lnTo>
                  <a:lnTo>
                    <a:pt x="338" y="428"/>
                  </a:lnTo>
                  <a:lnTo>
                    <a:pt x="358" y="386"/>
                  </a:lnTo>
                  <a:lnTo>
                    <a:pt x="345" y="313"/>
                  </a:lnTo>
                  <a:lnTo>
                    <a:pt x="284" y="218"/>
                  </a:lnTo>
                  <a:lnTo>
                    <a:pt x="209" y="163"/>
                  </a:lnTo>
                  <a:lnTo>
                    <a:pt x="95" y="122"/>
                  </a:lnTo>
                  <a:lnTo>
                    <a:pt x="0" y="102"/>
                  </a:lnTo>
                  <a:lnTo>
                    <a:pt x="0" y="47"/>
                  </a:lnTo>
                  <a:lnTo>
                    <a:pt x="0" y="21"/>
                  </a:lnTo>
                </a:path>
              </a:pathLst>
            </a:custGeom>
            <a:solidFill>
              <a:schemeClr val="tx1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711" name="Line 39"/>
          <p:cNvSpPr>
            <a:spLocks noChangeShapeType="1"/>
          </p:cNvSpPr>
          <p:nvPr/>
        </p:nvSpPr>
        <p:spPr bwMode="auto">
          <a:xfrm flipH="1" flipV="1">
            <a:off x="4270375" y="2087563"/>
            <a:ext cx="71438" cy="2238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9" name="Group 46"/>
          <p:cNvGrpSpPr>
            <a:grpSpLocks/>
          </p:cNvGrpSpPr>
          <p:nvPr/>
        </p:nvGrpSpPr>
        <p:grpSpPr bwMode="auto">
          <a:xfrm>
            <a:off x="4084638" y="2290763"/>
            <a:ext cx="1763712" cy="4135437"/>
            <a:chOff x="2257" y="1378"/>
            <a:chExt cx="1111" cy="2605"/>
          </a:xfrm>
        </p:grpSpPr>
        <p:sp>
          <p:nvSpPr>
            <p:cNvPr id="28712" name="Freeform 40"/>
            <p:cNvSpPr>
              <a:spLocks/>
            </p:cNvSpPr>
            <p:nvPr/>
          </p:nvSpPr>
          <p:spPr bwMode="auto">
            <a:xfrm>
              <a:off x="2453" y="1378"/>
              <a:ext cx="545" cy="544"/>
            </a:xfrm>
            <a:custGeom>
              <a:avLst/>
              <a:gdLst/>
              <a:ahLst/>
              <a:cxnLst>
                <a:cxn ang="0">
                  <a:pos x="355" y="157"/>
                </a:cxn>
                <a:cxn ang="0">
                  <a:pos x="289" y="55"/>
                </a:cxn>
                <a:cxn ang="0">
                  <a:pos x="221" y="0"/>
                </a:cxn>
                <a:cxn ang="0">
                  <a:pos x="141" y="0"/>
                </a:cxn>
                <a:cxn ang="0">
                  <a:pos x="53" y="35"/>
                </a:cxn>
                <a:cxn ang="0">
                  <a:pos x="13" y="95"/>
                </a:cxn>
                <a:cxn ang="0">
                  <a:pos x="0" y="177"/>
                </a:cxn>
                <a:cxn ang="0">
                  <a:pos x="13" y="286"/>
                </a:cxn>
                <a:cxn ang="0">
                  <a:pos x="66" y="408"/>
                </a:cxn>
                <a:cxn ang="0">
                  <a:pos x="161" y="489"/>
                </a:cxn>
                <a:cxn ang="0">
                  <a:pos x="234" y="529"/>
                </a:cxn>
                <a:cxn ang="0">
                  <a:pos x="309" y="543"/>
                </a:cxn>
                <a:cxn ang="0">
                  <a:pos x="368" y="523"/>
                </a:cxn>
                <a:cxn ang="0">
                  <a:pos x="402" y="489"/>
                </a:cxn>
                <a:cxn ang="0">
                  <a:pos x="423" y="408"/>
                </a:cxn>
                <a:cxn ang="0">
                  <a:pos x="416" y="312"/>
                </a:cxn>
                <a:cxn ang="0">
                  <a:pos x="395" y="232"/>
                </a:cxn>
                <a:cxn ang="0">
                  <a:pos x="530" y="157"/>
                </a:cxn>
                <a:cxn ang="0">
                  <a:pos x="544" y="123"/>
                </a:cxn>
                <a:cxn ang="0">
                  <a:pos x="530" y="109"/>
                </a:cxn>
                <a:cxn ang="0">
                  <a:pos x="382" y="197"/>
                </a:cxn>
                <a:cxn ang="0">
                  <a:pos x="355" y="157"/>
                </a:cxn>
              </a:cxnLst>
              <a:rect l="0" t="0" r="r" b="b"/>
              <a:pathLst>
                <a:path w="545" h="544">
                  <a:moveTo>
                    <a:pt x="355" y="157"/>
                  </a:moveTo>
                  <a:lnTo>
                    <a:pt x="289" y="55"/>
                  </a:lnTo>
                  <a:lnTo>
                    <a:pt x="221" y="0"/>
                  </a:lnTo>
                  <a:lnTo>
                    <a:pt x="141" y="0"/>
                  </a:lnTo>
                  <a:lnTo>
                    <a:pt x="53" y="35"/>
                  </a:lnTo>
                  <a:lnTo>
                    <a:pt x="13" y="95"/>
                  </a:lnTo>
                  <a:lnTo>
                    <a:pt x="0" y="177"/>
                  </a:lnTo>
                  <a:lnTo>
                    <a:pt x="13" y="286"/>
                  </a:lnTo>
                  <a:lnTo>
                    <a:pt x="66" y="408"/>
                  </a:lnTo>
                  <a:lnTo>
                    <a:pt x="161" y="489"/>
                  </a:lnTo>
                  <a:lnTo>
                    <a:pt x="234" y="529"/>
                  </a:lnTo>
                  <a:lnTo>
                    <a:pt x="309" y="543"/>
                  </a:lnTo>
                  <a:lnTo>
                    <a:pt x="368" y="523"/>
                  </a:lnTo>
                  <a:lnTo>
                    <a:pt x="402" y="489"/>
                  </a:lnTo>
                  <a:lnTo>
                    <a:pt x="423" y="408"/>
                  </a:lnTo>
                  <a:lnTo>
                    <a:pt x="416" y="312"/>
                  </a:lnTo>
                  <a:lnTo>
                    <a:pt x="395" y="232"/>
                  </a:lnTo>
                  <a:lnTo>
                    <a:pt x="530" y="157"/>
                  </a:lnTo>
                  <a:lnTo>
                    <a:pt x="544" y="123"/>
                  </a:lnTo>
                  <a:lnTo>
                    <a:pt x="530" y="109"/>
                  </a:lnTo>
                  <a:lnTo>
                    <a:pt x="382" y="197"/>
                  </a:lnTo>
                  <a:lnTo>
                    <a:pt x="355" y="157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path path="rect">
                <a:fillToRect r="100000" b="100000"/>
              </a:path>
            </a:gra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13" name="Freeform 41"/>
            <p:cNvSpPr>
              <a:spLocks/>
            </p:cNvSpPr>
            <p:nvPr/>
          </p:nvSpPr>
          <p:spPr bwMode="auto">
            <a:xfrm>
              <a:off x="2257" y="1982"/>
              <a:ext cx="439" cy="733"/>
            </a:xfrm>
            <a:custGeom>
              <a:avLst/>
              <a:gdLst/>
              <a:ahLst/>
              <a:cxnLst>
                <a:cxn ang="0">
                  <a:pos x="438" y="21"/>
                </a:cxn>
                <a:cxn ang="0">
                  <a:pos x="390" y="0"/>
                </a:cxn>
                <a:cxn ang="0">
                  <a:pos x="289" y="7"/>
                </a:cxn>
                <a:cxn ang="0">
                  <a:pos x="201" y="76"/>
                </a:cxn>
                <a:cxn ang="0">
                  <a:pos x="73" y="218"/>
                </a:cxn>
                <a:cxn ang="0">
                  <a:pos x="7" y="333"/>
                </a:cxn>
                <a:cxn ang="0">
                  <a:pos x="0" y="373"/>
                </a:cxn>
                <a:cxn ang="0">
                  <a:pos x="33" y="448"/>
                </a:cxn>
                <a:cxn ang="0">
                  <a:pos x="107" y="482"/>
                </a:cxn>
                <a:cxn ang="0">
                  <a:pos x="201" y="522"/>
                </a:cxn>
                <a:cxn ang="0">
                  <a:pos x="276" y="542"/>
                </a:cxn>
                <a:cxn ang="0">
                  <a:pos x="309" y="577"/>
                </a:cxn>
                <a:cxn ang="0">
                  <a:pos x="289" y="624"/>
                </a:cxn>
                <a:cxn ang="0">
                  <a:pos x="236" y="678"/>
                </a:cxn>
                <a:cxn ang="0">
                  <a:pos x="168" y="685"/>
                </a:cxn>
                <a:cxn ang="0">
                  <a:pos x="121" y="664"/>
                </a:cxn>
                <a:cxn ang="0">
                  <a:pos x="93" y="685"/>
                </a:cxn>
                <a:cxn ang="0">
                  <a:pos x="100" y="712"/>
                </a:cxn>
                <a:cxn ang="0">
                  <a:pos x="154" y="732"/>
                </a:cxn>
                <a:cxn ang="0">
                  <a:pos x="236" y="732"/>
                </a:cxn>
                <a:cxn ang="0">
                  <a:pos x="309" y="712"/>
                </a:cxn>
                <a:cxn ang="0">
                  <a:pos x="350" y="685"/>
                </a:cxn>
                <a:cxn ang="0">
                  <a:pos x="377" y="637"/>
                </a:cxn>
                <a:cxn ang="0">
                  <a:pos x="390" y="583"/>
                </a:cxn>
                <a:cxn ang="0">
                  <a:pos x="357" y="535"/>
                </a:cxn>
                <a:cxn ang="0">
                  <a:pos x="276" y="502"/>
                </a:cxn>
                <a:cxn ang="0">
                  <a:pos x="181" y="475"/>
                </a:cxn>
                <a:cxn ang="0">
                  <a:pos x="100" y="428"/>
                </a:cxn>
                <a:cxn ang="0">
                  <a:pos x="80" y="386"/>
                </a:cxn>
                <a:cxn ang="0">
                  <a:pos x="93" y="313"/>
                </a:cxn>
                <a:cxn ang="0">
                  <a:pos x="154" y="218"/>
                </a:cxn>
                <a:cxn ang="0">
                  <a:pos x="229" y="163"/>
                </a:cxn>
                <a:cxn ang="0">
                  <a:pos x="343" y="122"/>
                </a:cxn>
                <a:cxn ang="0">
                  <a:pos x="438" y="102"/>
                </a:cxn>
                <a:cxn ang="0">
                  <a:pos x="438" y="47"/>
                </a:cxn>
                <a:cxn ang="0">
                  <a:pos x="438" y="21"/>
                </a:cxn>
              </a:cxnLst>
              <a:rect l="0" t="0" r="r" b="b"/>
              <a:pathLst>
                <a:path w="439" h="733">
                  <a:moveTo>
                    <a:pt x="438" y="21"/>
                  </a:moveTo>
                  <a:lnTo>
                    <a:pt x="390" y="0"/>
                  </a:lnTo>
                  <a:lnTo>
                    <a:pt x="289" y="7"/>
                  </a:lnTo>
                  <a:lnTo>
                    <a:pt x="201" y="76"/>
                  </a:lnTo>
                  <a:lnTo>
                    <a:pt x="73" y="218"/>
                  </a:lnTo>
                  <a:lnTo>
                    <a:pt x="7" y="333"/>
                  </a:lnTo>
                  <a:lnTo>
                    <a:pt x="0" y="373"/>
                  </a:lnTo>
                  <a:lnTo>
                    <a:pt x="33" y="448"/>
                  </a:lnTo>
                  <a:lnTo>
                    <a:pt x="107" y="482"/>
                  </a:lnTo>
                  <a:lnTo>
                    <a:pt x="201" y="522"/>
                  </a:lnTo>
                  <a:lnTo>
                    <a:pt x="276" y="542"/>
                  </a:lnTo>
                  <a:lnTo>
                    <a:pt x="309" y="577"/>
                  </a:lnTo>
                  <a:lnTo>
                    <a:pt x="289" y="624"/>
                  </a:lnTo>
                  <a:lnTo>
                    <a:pt x="236" y="678"/>
                  </a:lnTo>
                  <a:lnTo>
                    <a:pt x="168" y="685"/>
                  </a:lnTo>
                  <a:lnTo>
                    <a:pt x="121" y="664"/>
                  </a:lnTo>
                  <a:lnTo>
                    <a:pt x="93" y="685"/>
                  </a:lnTo>
                  <a:lnTo>
                    <a:pt x="100" y="712"/>
                  </a:lnTo>
                  <a:lnTo>
                    <a:pt x="154" y="732"/>
                  </a:lnTo>
                  <a:lnTo>
                    <a:pt x="236" y="732"/>
                  </a:lnTo>
                  <a:lnTo>
                    <a:pt x="309" y="712"/>
                  </a:lnTo>
                  <a:lnTo>
                    <a:pt x="350" y="685"/>
                  </a:lnTo>
                  <a:lnTo>
                    <a:pt x="377" y="637"/>
                  </a:lnTo>
                  <a:lnTo>
                    <a:pt x="390" y="583"/>
                  </a:lnTo>
                  <a:lnTo>
                    <a:pt x="357" y="535"/>
                  </a:lnTo>
                  <a:lnTo>
                    <a:pt x="276" y="502"/>
                  </a:lnTo>
                  <a:lnTo>
                    <a:pt x="181" y="475"/>
                  </a:lnTo>
                  <a:lnTo>
                    <a:pt x="100" y="428"/>
                  </a:lnTo>
                  <a:lnTo>
                    <a:pt x="80" y="386"/>
                  </a:lnTo>
                  <a:lnTo>
                    <a:pt x="93" y="313"/>
                  </a:lnTo>
                  <a:lnTo>
                    <a:pt x="154" y="218"/>
                  </a:lnTo>
                  <a:lnTo>
                    <a:pt x="229" y="163"/>
                  </a:lnTo>
                  <a:lnTo>
                    <a:pt x="343" y="122"/>
                  </a:lnTo>
                  <a:lnTo>
                    <a:pt x="438" y="102"/>
                  </a:lnTo>
                  <a:lnTo>
                    <a:pt x="438" y="47"/>
                  </a:lnTo>
                  <a:lnTo>
                    <a:pt x="438" y="21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3501">
                  <a:srgbClr val="E6E6E6"/>
                </a:gs>
                <a:gs pos="16000">
                  <a:srgbClr val="7D8496"/>
                </a:gs>
                <a:gs pos="23500">
                  <a:srgbClr val="E6E6E6"/>
                </a:gs>
                <a:gs pos="42501">
                  <a:srgbClr val="7D8496"/>
                </a:gs>
                <a:gs pos="50000">
                  <a:srgbClr val="E6E6E6"/>
                </a:gs>
                <a:gs pos="57500">
                  <a:srgbClr val="7D8496"/>
                </a:gs>
                <a:gs pos="76500">
                  <a:srgbClr val="E6E6E6"/>
                </a:gs>
                <a:gs pos="84000">
                  <a:srgbClr val="7D8496"/>
                </a:gs>
                <a:gs pos="96500">
                  <a:srgbClr val="E6E6E6"/>
                </a:gs>
                <a:gs pos="100000">
                  <a:srgbClr val="FFFFFF"/>
                </a:gs>
              </a:gsLst>
              <a:lin ang="2700000" scaled="1"/>
            </a:gra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14" name="Freeform 42"/>
            <p:cNvSpPr>
              <a:spLocks/>
            </p:cNvSpPr>
            <p:nvPr/>
          </p:nvSpPr>
          <p:spPr bwMode="auto">
            <a:xfrm>
              <a:off x="2491" y="2681"/>
              <a:ext cx="313" cy="1302"/>
            </a:xfrm>
            <a:custGeom>
              <a:avLst/>
              <a:gdLst/>
              <a:ahLst/>
              <a:cxnLst>
                <a:cxn ang="0">
                  <a:pos x="297" y="20"/>
                </a:cxn>
                <a:cxn ang="0">
                  <a:pos x="217" y="0"/>
                </a:cxn>
                <a:cxn ang="0">
                  <a:pos x="169" y="20"/>
                </a:cxn>
                <a:cxn ang="0">
                  <a:pos x="149" y="87"/>
                </a:cxn>
                <a:cxn ang="0">
                  <a:pos x="169" y="459"/>
                </a:cxn>
                <a:cxn ang="0">
                  <a:pos x="169" y="548"/>
                </a:cxn>
                <a:cxn ang="0">
                  <a:pos x="143" y="711"/>
                </a:cxn>
                <a:cxn ang="0">
                  <a:pos x="136" y="900"/>
                </a:cxn>
                <a:cxn ang="0">
                  <a:pos x="149" y="995"/>
                </a:cxn>
                <a:cxn ang="0">
                  <a:pos x="136" y="1049"/>
                </a:cxn>
                <a:cxn ang="0">
                  <a:pos x="42" y="1130"/>
                </a:cxn>
                <a:cxn ang="0">
                  <a:pos x="0" y="1232"/>
                </a:cxn>
                <a:cxn ang="0">
                  <a:pos x="8" y="1266"/>
                </a:cxn>
                <a:cxn ang="0">
                  <a:pos x="82" y="1301"/>
                </a:cxn>
                <a:cxn ang="0">
                  <a:pos x="101" y="1286"/>
                </a:cxn>
                <a:cxn ang="0">
                  <a:pos x="109" y="1226"/>
                </a:cxn>
                <a:cxn ang="0">
                  <a:pos x="129" y="1137"/>
                </a:cxn>
                <a:cxn ang="0">
                  <a:pos x="163" y="1097"/>
                </a:cxn>
                <a:cxn ang="0">
                  <a:pos x="203" y="1070"/>
                </a:cxn>
                <a:cxn ang="0">
                  <a:pos x="237" y="1035"/>
                </a:cxn>
                <a:cxn ang="0">
                  <a:pos x="244" y="1009"/>
                </a:cxn>
                <a:cxn ang="0">
                  <a:pos x="224" y="975"/>
                </a:cxn>
                <a:cxn ang="0">
                  <a:pos x="203" y="955"/>
                </a:cxn>
                <a:cxn ang="0">
                  <a:pos x="189" y="873"/>
                </a:cxn>
                <a:cxn ang="0">
                  <a:pos x="203" y="703"/>
                </a:cxn>
                <a:cxn ang="0">
                  <a:pos x="251" y="507"/>
                </a:cxn>
                <a:cxn ang="0">
                  <a:pos x="297" y="351"/>
                </a:cxn>
                <a:cxn ang="0">
                  <a:pos x="312" y="162"/>
                </a:cxn>
                <a:cxn ang="0">
                  <a:pos x="297" y="20"/>
                </a:cxn>
              </a:cxnLst>
              <a:rect l="0" t="0" r="r" b="b"/>
              <a:pathLst>
                <a:path w="313" h="1302">
                  <a:moveTo>
                    <a:pt x="297" y="20"/>
                  </a:moveTo>
                  <a:lnTo>
                    <a:pt x="217" y="0"/>
                  </a:lnTo>
                  <a:lnTo>
                    <a:pt x="169" y="20"/>
                  </a:lnTo>
                  <a:lnTo>
                    <a:pt x="149" y="87"/>
                  </a:lnTo>
                  <a:lnTo>
                    <a:pt x="169" y="459"/>
                  </a:lnTo>
                  <a:lnTo>
                    <a:pt x="169" y="548"/>
                  </a:lnTo>
                  <a:lnTo>
                    <a:pt x="143" y="711"/>
                  </a:lnTo>
                  <a:lnTo>
                    <a:pt x="136" y="900"/>
                  </a:lnTo>
                  <a:lnTo>
                    <a:pt x="149" y="995"/>
                  </a:lnTo>
                  <a:lnTo>
                    <a:pt x="136" y="1049"/>
                  </a:lnTo>
                  <a:lnTo>
                    <a:pt x="42" y="1130"/>
                  </a:lnTo>
                  <a:lnTo>
                    <a:pt x="0" y="1232"/>
                  </a:lnTo>
                  <a:lnTo>
                    <a:pt x="8" y="1266"/>
                  </a:lnTo>
                  <a:lnTo>
                    <a:pt x="82" y="1301"/>
                  </a:lnTo>
                  <a:lnTo>
                    <a:pt x="101" y="1286"/>
                  </a:lnTo>
                  <a:lnTo>
                    <a:pt x="109" y="1226"/>
                  </a:lnTo>
                  <a:lnTo>
                    <a:pt x="129" y="1137"/>
                  </a:lnTo>
                  <a:lnTo>
                    <a:pt x="163" y="1097"/>
                  </a:lnTo>
                  <a:lnTo>
                    <a:pt x="203" y="1070"/>
                  </a:lnTo>
                  <a:lnTo>
                    <a:pt x="237" y="1035"/>
                  </a:lnTo>
                  <a:lnTo>
                    <a:pt x="244" y="1009"/>
                  </a:lnTo>
                  <a:lnTo>
                    <a:pt x="224" y="975"/>
                  </a:lnTo>
                  <a:lnTo>
                    <a:pt x="203" y="955"/>
                  </a:lnTo>
                  <a:lnTo>
                    <a:pt x="189" y="873"/>
                  </a:lnTo>
                  <a:lnTo>
                    <a:pt x="203" y="703"/>
                  </a:lnTo>
                  <a:lnTo>
                    <a:pt x="251" y="507"/>
                  </a:lnTo>
                  <a:lnTo>
                    <a:pt x="297" y="351"/>
                  </a:lnTo>
                  <a:lnTo>
                    <a:pt x="312" y="162"/>
                  </a:lnTo>
                  <a:lnTo>
                    <a:pt x="297" y="20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path path="rect">
                <a:fillToRect l="100000" b="100000"/>
              </a:path>
            </a:gra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15" name="Freeform 43"/>
            <p:cNvSpPr>
              <a:spLocks/>
            </p:cNvSpPr>
            <p:nvPr/>
          </p:nvSpPr>
          <p:spPr bwMode="auto">
            <a:xfrm>
              <a:off x="2829" y="2681"/>
              <a:ext cx="513" cy="1098"/>
            </a:xfrm>
            <a:custGeom>
              <a:avLst/>
              <a:gdLst/>
              <a:ahLst/>
              <a:cxnLst>
                <a:cxn ang="0">
                  <a:pos x="168" y="162"/>
                </a:cxn>
                <a:cxn ang="0">
                  <a:pos x="155" y="53"/>
                </a:cxn>
                <a:cxn ang="0">
                  <a:pos x="95" y="0"/>
                </a:cxn>
                <a:cxn ang="0">
                  <a:pos x="7" y="6"/>
                </a:cxn>
                <a:cxn ang="0">
                  <a:pos x="0" y="53"/>
                </a:cxn>
                <a:cxn ang="0">
                  <a:pos x="7" y="155"/>
                </a:cxn>
                <a:cxn ang="0">
                  <a:pos x="54" y="310"/>
                </a:cxn>
                <a:cxn ang="0">
                  <a:pos x="88" y="426"/>
                </a:cxn>
                <a:cxn ang="0">
                  <a:pos x="128" y="581"/>
                </a:cxn>
                <a:cxn ang="0">
                  <a:pos x="142" y="716"/>
                </a:cxn>
                <a:cxn ang="0">
                  <a:pos x="142" y="825"/>
                </a:cxn>
                <a:cxn ang="0">
                  <a:pos x="122" y="907"/>
                </a:cxn>
                <a:cxn ang="0">
                  <a:pos x="102" y="934"/>
                </a:cxn>
                <a:cxn ang="0">
                  <a:pos x="102" y="960"/>
                </a:cxn>
                <a:cxn ang="0">
                  <a:pos x="128" y="1002"/>
                </a:cxn>
                <a:cxn ang="0">
                  <a:pos x="175" y="1015"/>
                </a:cxn>
                <a:cxn ang="0">
                  <a:pos x="249" y="1015"/>
                </a:cxn>
                <a:cxn ang="0">
                  <a:pos x="384" y="1049"/>
                </a:cxn>
                <a:cxn ang="0">
                  <a:pos x="424" y="1097"/>
                </a:cxn>
                <a:cxn ang="0">
                  <a:pos x="485" y="1069"/>
                </a:cxn>
                <a:cxn ang="0">
                  <a:pos x="512" y="1002"/>
                </a:cxn>
                <a:cxn ang="0">
                  <a:pos x="485" y="975"/>
                </a:cxn>
                <a:cxn ang="0">
                  <a:pos x="371" y="960"/>
                </a:cxn>
                <a:cxn ang="0">
                  <a:pos x="243" y="960"/>
                </a:cxn>
                <a:cxn ang="0">
                  <a:pos x="188" y="954"/>
                </a:cxn>
                <a:cxn ang="0">
                  <a:pos x="175" y="913"/>
                </a:cxn>
                <a:cxn ang="0">
                  <a:pos x="188" y="838"/>
                </a:cxn>
                <a:cxn ang="0">
                  <a:pos x="196" y="710"/>
                </a:cxn>
                <a:cxn ang="0">
                  <a:pos x="182" y="568"/>
                </a:cxn>
                <a:cxn ang="0">
                  <a:pos x="162" y="379"/>
                </a:cxn>
                <a:cxn ang="0">
                  <a:pos x="168" y="215"/>
                </a:cxn>
                <a:cxn ang="0">
                  <a:pos x="168" y="162"/>
                </a:cxn>
              </a:cxnLst>
              <a:rect l="0" t="0" r="r" b="b"/>
              <a:pathLst>
                <a:path w="513" h="1098">
                  <a:moveTo>
                    <a:pt x="168" y="162"/>
                  </a:moveTo>
                  <a:lnTo>
                    <a:pt x="155" y="53"/>
                  </a:lnTo>
                  <a:lnTo>
                    <a:pt x="95" y="0"/>
                  </a:lnTo>
                  <a:lnTo>
                    <a:pt x="7" y="6"/>
                  </a:lnTo>
                  <a:lnTo>
                    <a:pt x="0" y="53"/>
                  </a:lnTo>
                  <a:lnTo>
                    <a:pt x="7" y="155"/>
                  </a:lnTo>
                  <a:lnTo>
                    <a:pt x="54" y="310"/>
                  </a:lnTo>
                  <a:lnTo>
                    <a:pt x="88" y="426"/>
                  </a:lnTo>
                  <a:lnTo>
                    <a:pt x="128" y="581"/>
                  </a:lnTo>
                  <a:lnTo>
                    <a:pt x="142" y="716"/>
                  </a:lnTo>
                  <a:lnTo>
                    <a:pt x="142" y="825"/>
                  </a:lnTo>
                  <a:lnTo>
                    <a:pt x="122" y="907"/>
                  </a:lnTo>
                  <a:lnTo>
                    <a:pt x="102" y="934"/>
                  </a:lnTo>
                  <a:lnTo>
                    <a:pt x="102" y="960"/>
                  </a:lnTo>
                  <a:lnTo>
                    <a:pt x="128" y="1002"/>
                  </a:lnTo>
                  <a:lnTo>
                    <a:pt x="175" y="1015"/>
                  </a:lnTo>
                  <a:lnTo>
                    <a:pt x="249" y="1015"/>
                  </a:lnTo>
                  <a:lnTo>
                    <a:pt x="384" y="1049"/>
                  </a:lnTo>
                  <a:lnTo>
                    <a:pt x="424" y="1097"/>
                  </a:lnTo>
                  <a:lnTo>
                    <a:pt x="485" y="1069"/>
                  </a:lnTo>
                  <a:lnTo>
                    <a:pt x="512" y="1002"/>
                  </a:lnTo>
                  <a:lnTo>
                    <a:pt x="485" y="975"/>
                  </a:lnTo>
                  <a:lnTo>
                    <a:pt x="371" y="960"/>
                  </a:lnTo>
                  <a:lnTo>
                    <a:pt x="243" y="960"/>
                  </a:lnTo>
                  <a:lnTo>
                    <a:pt x="188" y="954"/>
                  </a:lnTo>
                  <a:lnTo>
                    <a:pt x="175" y="913"/>
                  </a:lnTo>
                  <a:lnTo>
                    <a:pt x="188" y="838"/>
                  </a:lnTo>
                  <a:lnTo>
                    <a:pt x="196" y="710"/>
                  </a:lnTo>
                  <a:lnTo>
                    <a:pt x="182" y="568"/>
                  </a:lnTo>
                  <a:lnTo>
                    <a:pt x="162" y="379"/>
                  </a:lnTo>
                  <a:lnTo>
                    <a:pt x="168" y="215"/>
                  </a:lnTo>
                  <a:lnTo>
                    <a:pt x="168" y="162"/>
                  </a:lnTo>
                </a:path>
              </a:pathLst>
            </a:custGeom>
            <a:gradFill rotWithShape="0">
              <a:gsLst>
                <a:gs pos="0">
                  <a:srgbClr val="FFFFFF"/>
                </a:gs>
                <a:gs pos="7001">
                  <a:srgbClr val="E6E6E6"/>
                </a:gs>
                <a:gs pos="32001">
                  <a:srgbClr val="7D8496"/>
                </a:gs>
                <a:gs pos="47000">
                  <a:srgbClr val="E6E6E6"/>
                </a:gs>
                <a:gs pos="85001">
                  <a:srgbClr val="7D8496"/>
                </a:gs>
                <a:gs pos="100000">
                  <a:srgbClr val="E6E6E6"/>
                </a:gs>
              </a:gsLst>
              <a:path path="rect">
                <a:fillToRect r="100000" b="100000"/>
              </a:path>
            </a:gra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16" name="Freeform 44"/>
            <p:cNvSpPr>
              <a:spLocks/>
            </p:cNvSpPr>
            <p:nvPr/>
          </p:nvSpPr>
          <p:spPr bwMode="auto">
            <a:xfrm>
              <a:off x="2614" y="1949"/>
              <a:ext cx="411" cy="901"/>
            </a:xfrm>
            <a:custGeom>
              <a:avLst/>
              <a:gdLst/>
              <a:ahLst/>
              <a:cxnLst>
                <a:cxn ang="0">
                  <a:pos x="357" y="284"/>
                </a:cxn>
                <a:cxn ang="0">
                  <a:pos x="315" y="115"/>
                </a:cxn>
                <a:cxn ang="0">
                  <a:pos x="269" y="33"/>
                </a:cxn>
                <a:cxn ang="0">
                  <a:pos x="168" y="0"/>
                </a:cxn>
                <a:cxn ang="0">
                  <a:pos x="66" y="13"/>
                </a:cxn>
                <a:cxn ang="0">
                  <a:pos x="20" y="102"/>
                </a:cxn>
                <a:cxn ang="0">
                  <a:pos x="26" y="210"/>
                </a:cxn>
                <a:cxn ang="0">
                  <a:pos x="53" y="386"/>
                </a:cxn>
                <a:cxn ang="0">
                  <a:pos x="53" y="541"/>
                </a:cxn>
                <a:cxn ang="0">
                  <a:pos x="20" y="677"/>
                </a:cxn>
                <a:cxn ang="0">
                  <a:pos x="0" y="752"/>
                </a:cxn>
                <a:cxn ang="0">
                  <a:pos x="13" y="819"/>
                </a:cxn>
                <a:cxn ang="0">
                  <a:pos x="60" y="854"/>
                </a:cxn>
                <a:cxn ang="0">
                  <a:pos x="121" y="887"/>
                </a:cxn>
                <a:cxn ang="0">
                  <a:pos x="181" y="900"/>
                </a:cxn>
                <a:cxn ang="0">
                  <a:pos x="255" y="900"/>
                </a:cxn>
                <a:cxn ang="0">
                  <a:pos x="343" y="832"/>
                </a:cxn>
                <a:cxn ang="0">
                  <a:pos x="410" y="690"/>
                </a:cxn>
                <a:cxn ang="0">
                  <a:pos x="403" y="561"/>
                </a:cxn>
                <a:cxn ang="0">
                  <a:pos x="363" y="413"/>
                </a:cxn>
                <a:cxn ang="0">
                  <a:pos x="357" y="284"/>
                </a:cxn>
              </a:cxnLst>
              <a:rect l="0" t="0" r="r" b="b"/>
              <a:pathLst>
                <a:path w="411" h="901">
                  <a:moveTo>
                    <a:pt x="357" y="284"/>
                  </a:moveTo>
                  <a:lnTo>
                    <a:pt x="315" y="115"/>
                  </a:lnTo>
                  <a:lnTo>
                    <a:pt x="269" y="33"/>
                  </a:lnTo>
                  <a:lnTo>
                    <a:pt x="168" y="0"/>
                  </a:lnTo>
                  <a:lnTo>
                    <a:pt x="66" y="13"/>
                  </a:lnTo>
                  <a:lnTo>
                    <a:pt x="20" y="102"/>
                  </a:lnTo>
                  <a:lnTo>
                    <a:pt x="26" y="210"/>
                  </a:lnTo>
                  <a:lnTo>
                    <a:pt x="53" y="386"/>
                  </a:lnTo>
                  <a:lnTo>
                    <a:pt x="53" y="541"/>
                  </a:lnTo>
                  <a:lnTo>
                    <a:pt x="20" y="677"/>
                  </a:lnTo>
                  <a:lnTo>
                    <a:pt x="0" y="752"/>
                  </a:lnTo>
                  <a:lnTo>
                    <a:pt x="13" y="819"/>
                  </a:lnTo>
                  <a:lnTo>
                    <a:pt x="60" y="854"/>
                  </a:lnTo>
                  <a:lnTo>
                    <a:pt x="121" y="887"/>
                  </a:lnTo>
                  <a:lnTo>
                    <a:pt x="181" y="900"/>
                  </a:lnTo>
                  <a:lnTo>
                    <a:pt x="255" y="900"/>
                  </a:lnTo>
                  <a:lnTo>
                    <a:pt x="343" y="832"/>
                  </a:lnTo>
                  <a:lnTo>
                    <a:pt x="410" y="690"/>
                  </a:lnTo>
                  <a:lnTo>
                    <a:pt x="403" y="561"/>
                  </a:lnTo>
                  <a:lnTo>
                    <a:pt x="363" y="413"/>
                  </a:lnTo>
                  <a:lnTo>
                    <a:pt x="357" y="284"/>
                  </a:lnTo>
                </a:path>
              </a:pathLst>
            </a:custGeom>
            <a:gradFill rotWithShape="0">
              <a:gsLst>
                <a:gs pos="0">
                  <a:srgbClr val="E6E6E6"/>
                </a:gs>
                <a:gs pos="14999">
                  <a:srgbClr val="7D8496"/>
                </a:gs>
                <a:gs pos="53000">
                  <a:srgbClr val="E6E6E6"/>
                </a:gs>
                <a:gs pos="67999">
                  <a:srgbClr val="7D8496"/>
                </a:gs>
                <a:gs pos="92999">
                  <a:srgbClr val="E6E6E6"/>
                </a:gs>
                <a:gs pos="100000">
                  <a:srgbClr val="FFFFFF"/>
                </a:gs>
              </a:gsLst>
              <a:lin ang="0" scaled="1"/>
            </a:gra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8717" name="Freeform 45"/>
            <p:cNvSpPr>
              <a:spLocks/>
            </p:cNvSpPr>
            <p:nvPr/>
          </p:nvSpPr>
          <p:spPr bwMode="auto">
            <a:xfrm>
              <a:off x="2929" y="1982"/>
              <a:ext cx="439" cy="733"/>
            </a:xfrm>
            <a:custGeom>
              <a:avLst/>
              <a:gdLst/>
              <a:ahLst/>
              <a:cxnLst>
                <a:cxn ang="0">
                  <a:pos x="0" y="21"/>
                </a:cxn>
                <a:cxn ang="0">
                  <a:pos x="48" y="0"/>
                </a:cxn>
                <a:cxn ang="0">
                  <a:pos x="149" y="7"/>
                </a:cxn>
                <a:cxn ang="0">
                  <a:pos x="237" y="76"/>
                </a:cxn>
                <a:cxn ang="0">
                  <a:pos x="365" y="218"/>
                </a:cxn>
                <a:cxn ang="0">
                  <a:pos x="431" y="333"/>
                </a:cxn>
                <a:cxn ang="0">
                  <a:pos x="438" y="373"/>
                </a:cxn>
                <a:cxn ang="0">
                  <a:pos x="405" y="448"/>
                </a:cxn>
                <a:cxn ang="0">
                  <a:pos x="331" y="482"/>
                </a:cxn>
                <a:cxn ang="0">
                  <a:pos x="237" y="522"/>
                </a:cxn>
                <a:cxn ang="0">
                  <a:pos x="162" y="542"/>
                </a:cxn>
                <a:cxn ang="0">
                  <a:pos x="129" y="577"/>
                </a:cxn>
                <a:cxn ang="0">
                  <a:pos x="149" y="624"/>
                </a:cxn>
                <a:cxn ang="0">
                  <a:pos x="202" y="678"/>
                </a:cxn>
                <a:cxn ang="0">
                  <a:pos x="270" y="685"/>
                </a:cxn>
                <a:cxn ang="0">
                  <a:pos x="317" y="664"/>
                </a:cxn>
                <a:cxn ang="0">
                  <a:pos x="345" y="685"/>
                </a:cxn>
                <a:cxn ang="0">
                  <a:pos x="338" y="712"/>
                </a:cxn>
                <a:cxn ang="0">
                  <a:pos x="284" y="732"/>
                </a:cxn>
                <a:cxn ang="0">
                  <a:pos x="202" y="732"/>
                </a:cxn>
                <a:cxn ang="0">
                  <a:pos x="129" y="712"/>
                </a:cxn>
                <a:cxn ang="0">
                  <a:pos x="88" y="685"/>
                </a:cxn>
                <a:cxn ang="0">
                  <a:pos x="61" y="637"/>
                </a:cxn>
                <a:cxn ang="0">
                  <a:pos x="48" y="583"/>
                </a:cxn>
                <a:cxn ang="0">
                  <a:pos x="81" y="535"/>
                </a:cxn>
                <a:cxn ang="0">
                  <a:pos x="162" y="502"/>
                </a:cxn>
                <a:cxn ang="0">
                  <a:pos x="257" y="475"/>
                </a:cxn>
                <a:cxn ang="0">
                  <a:pos x="338" y="428"/>
                </a:cxn>
                <a:cxn ang="0">
                  <a:pos x="358" y="386"/>
                </a:cxn>
                <a:cxn ang="0">
                  <a:pos x="345" y="313"/>
                </a:cxn>
                <a:cxn ang="0">
                  <a:pos x="284" y="218"/>
                </a:cxn>
                <a:cxn ang="0">
                  <a:pos x="209" y="163"/>
                </a:cxn>
                <a:cxn ang="0">
                  <a:pos x="95" y="122"/>
                </a:cxn>
                <a:cxn ang="0">
                  <a:pos x="0" y="102"/>
                </a:cxn>
                <a:cxn ang="0">
                  <a:pos x="0" y="47"/>
                </a:cxn>
                <a:cxn ang="0">
                  <a:pos x="0" y="21"/>
                </a:cxn>
              </a:cxnLst>
              <a:rect l="0" t="0" r="r" b="b"/>
              <a:pathLst>
                <a:path w="439" h="733">
                  <a:moveTo>
                    <a:pt x="0" y="21"/>
                  </a:moveTo>
                  <a:lnTo>
                    <a:pt x="48" y="0"/>
                  </a:lnTo>
                  <a:lnTo>
                    <a:pt x="149" y="7"/>
                  </a:lnTo>
                  <a:lnTo>
                    <a:pt x="237" y="76"/>
                  </a:lnTo>
                  <a:lnTo>
                    <a:pt x="365" y="218"/>
                  </a:lnTo>
                  <a:lnTo>
                    <a:pt x="431" y="333"/>
                  </a:lnTo>
                  <a:lnTo>
                    <a:pt x="438" y="373"/>
                  </a:lnTo>
                  <a:lnTo>
                    <a:pt x="405" y="448"/>
                  </a:lnTo>
                  <a:lnTo>
                    <a:pt x="331" y="482"/>
                  </a:lnTo>
                  <a:lnTo>
                    <a:pt x="237" y="522"/>
                  </a:lnTo>
                  <a:lnTo>
                    <a:pt x="162" y="542"/>
                  </a:lnTo>
                  <a:lnTo>
                    <a:pt x="129" y="577"/>
                  </a:lnTo>
                  <a:lnTo>
                    <a:pt x="149" y="624"/>
                  </a:lnTo>
                  <a:lnTo>
                    <a:pt x="202" y="678"/>
                  </a:lnTo>
                  <a:lnTo>
                    <a:pt x="270" y="685"/>
                  </a:lnTo>
                  <a:lnTo>
                    <a:pt x="317" y="664"/>
                  </a:lnTo>
                  <a:lnTo>
                    <a:pt x="345" y="685"/>
                  </a:lnTo>
                  <a:lnTo>
                    <a:pt x="338" y="712"/>
                  </a:lnTo>
                  <a:lnTo>
                    <a:pt x="284" y="732"/>
                  </a:lnTo>
                  <a:lnTo>
                    <a:pt x="202" y="732"/>
                  </a:lnTo>
                  <a:lnTo>
                    <a:pt x="129" y="712"/>
                  </a:lnTo>
                  <a:lnTo>
                    <a:pt x="88" y="685"/>
                  </a:lnTo>
                  <a:lnTo>
                    <a:pt x="61" y="637"/>
                  </a:lnTo>
                  <a:lnTo>
                    <a:pt x="48" y="583"/>
                  </a:lnTo>
                  <a:lnTo>
                    <a:pt x="81" y="535"/>
                  </a:lnTo>
                  <a:lnTo>
                    <a:pt x="162" y="502"/>
                  </a:lnTo>
                  <a:lnTo>
                    <a:pt x="257" y="475"/>
                  </a:lnTo>
                  <a:lnTo>
                    <a:pt x="338" y="428"/>
                  </a:lnTo>
                  <a:lnTo>
                    <a:pt x="358" y="386"/>
                  </a:lnTo>
                  <a:lnTo>
                    <a:pt x="345" y="313"/>
                  </a:lnTo>
                  <a:lnTo>
                    <a:pt x="284" y="218"/>
                  </a:lnTo>
                  <a:lnTo>
                    <a:pt x="209" y="163"/>
                  </a:lnTo>
                  <a:lnTo>
                    <a:pt x="95" y="122"/>
                  </a:lnTo>
                  <a:lnTo>
                    <a:pt x="0" y="102"/>
                  </a:lnTo>
                  <a:lnTo>
                    <a:pt x="0" y="47"/>
                  </a:lnTo>
                  <a:lnTo>
                    <a:pt x="0" y="21"/>
                  </a:lnTo>
                </a:path>
              </a:pathLst>
            </a:custGeom>
            <a:gradFill rotWithShape="0">
              <a:gsLst>
                <a:gs pos="0">
                  <a:srgbClr val="E6E6E6"/>
                </a:gs>
                <a:gs pos="14999">
                  <a:srgbClr val="7D8496"/>
                </a:gs>
                <a:gs pos="53000">
                  <a:srgbClr val="E6E6E6"/>
                </a:gs>
                <a:gs pos="67999">
                  <a:srgbClr val="7D8496"/>
                </a:gs>
                <a:gs pos="92999">
                  <a:srgbClr val="E6E6E6"/>
                </a:gs>
                <a:gs pos="100000">
                  <a:srgbClr val="FFFFFF"/>
                </a:gs>
              </a:gsLst>
              <a:lin ang="0" scaled="1"/>
            </a:gra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8719" name="Rectangle 47"/>
          <p:cNvSpPr>
            <a:spLocks noGrp="1" noChangeArrowheads="1"/>
          </p:cNvSpPr>
          <p:nvPr>
            <p:ph type="title"/>
          </p:nvPr>
        </p:nvSpPr>
        <p:spPr>
          <a:xfrm>
            <a:off x="1143000" y="457200"/>
            <a:ext cx="8077200" cy="685800"/>
          </a:xfrm>
          <a:noFill/>
          <a:ln/>
          <a:effectLst>
            <a:outerShdw dist="17961" dir="2700000" algn="ctr" rotWithShape="0">
              <a:srgbClr val="FFFFFF"/>
            </a:outerShdw>
          </a:effectLst>
        </p:spPr>
        <p:txBody>
          <a:bodyPr>
            <a:normAutofit fontScale="90000"/>
          </a:bodyPr>
          <a:lstStyle/>
          <a:p>
            <a:pPr algn="l"/>
            <a:r>
              <a:rPr lang="en-US" b="1"/>
              <a:t>Choice #2</a:t>
            </a:r>
            <a:r>
              <a:rPr lang="en-US" sz="3600"/>
              <a:t>     </a:t>
            </a:r>
            <a:br>
              <a:rPr lang="en-US" sz="3600"/>
            </a:br>
            <a:endParaRPr lang="en-US" sz="3600" b="1">
              <a:solidFill>
                <a:schemeClr val="tx1"/>
              </a:solidFill>
              <a:latin typeface="Arial" pitchFamily="34" charset="0"/>
            </a:endParaRPr>
          </a:p>
        </p:txBody>
      </p:sp>
      <p:grpSp>
        <p:nvGrpSpPr>
          <p:cNvPr id="10" name="Group 62"/>
          <p:cNvGrpSpPr>
            <a:grpSpLocks/>
          </p:cNvGrpSpPr>
          <p:nvPr/>
        </p:nvGrpSpPr>
        <p:grpSpPr bwMode="auto">
          <a:xfrm>
            <a:off x="2895600" y="1423988"/>
            <a:ext cx="2770188" cy="1014412"/>
            <a:chOff x="1779" y="753"/>
            <a:chExt cx="1745" cy="639"/>
          </a:xfrm>
        </p:grpSpPr>
        <p:grpSp>
          <p:nvGrpSpPr>
            <p:cNvPr id="11" name="Group 52"/>
            <p:cNvGrpSpPr>
              <a:grpSpLocks/>
            </p:cNvGrpSpPr>
            <p:nvPr/>
          </p:nvGrpSpPr>
          <p:grpSpPr bwMode="auto">
            <a:xfrm>
              <a:off x="1779" y="1200"/>
              <a:ext cx="429" cy="192"/>
              <a:chOff x="1779" y="1200"/>
              <a:chExt cx="429" cy="192"/>
            </a:xfrm>
          </p:grpSpPr>
          <p:sp>
            <p:nvSpPr>
              <p:cNvPr id="28720" name="Line 48"/>
              <p:cNvSpPr>
                <a:spLocks noChangeShapeType="1"/>
              </p:cNvSpPr>
              <p:nvPr/>
            </p:nvSpPr>
            <p:spPr bwMode="auto">
              <a:xfrm>
                <a:off x="1923" y="1392"/>
                <a:ext cx="23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1" name="Line 49"/>
              <p:cNvSpPr>
                <a:spLocks noChangeShapeType="1"/>
              </p:cNvSpPr>
              <p:nvPr/>
            </p:nvSpPr>
            <p:spPr bwMode="auto">
              <a:xfrm>
                <a:off x="1779" y="1200"/>
                <a:ext cx="333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2" name="Line 50"/>
              <p:cNvSpPr>
                <a:spLocks noChangeShapeType="1"/>
              </p:cNvSpPr>
              <p:nvPr/>
            </p:nvSpPr>
            <p:spPr bwMode="auto">
              <a:xfrm>
                <a:off x="1923" y="1344"/>
                <a:ext cx="14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23" name="Line 51"/>
              <p:cNvSpPr>
                <a:spLocks noChangeShapeType="1"/>
              </p:cNvSpPr>
              <p:nvPr/>
            </p:nvSpPr>
            <p:spPr bwMode="auto">
              <a:xfrm>
                <a:off x="1971" y="1296"/>
                <a:ext cx="237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" name="Group 61"/>
            <p:cNvGrpSpPr>
              <a:grpSpLocks/>
            </p:cNvGrpSpPr>
            <p:nvPr/>
          </p:nvGrpSpPr>
          <p:grpSpPr bwMode="auto">
            <a:xfrm>
              <a:off x="2773" y="753"/>
              <a:ext cx="751" cy="550"/>
              <a:chOff x="2773" y="753"/>
              <a:chExt cx="751" cy="550"/>
            </a:xfrm>
          </p:grpSpPr>
          <p:grpSp>
            <p:nvGrpSpPr>
              <p:cNvPr id="13" name="Group 56"/>
              <p:cNvGrpSpPr>
                <a:grpSpLocks/>
              </p:cNvGrpSpPr>
              <p:nvPr/>
            </p:nvGrpSpPr>
            <p:grpSpPr bwMode="auto">
              <a:xfrm>
                <a:off x="2798" y="826"/>
                <a:ext cx="726" cy="477"/>
                <a:chOff x="2798" y="826"/>
                <a:chExt cx="726" cy="477"/>
              </a:xfrm>
            </p:grpSpPr>
            <p:sp>
              <p:nvSpPr>
                <p:cNvPr id="28725" name="Oval 53"/>
                <p:cNvSpPr>
                  <a:spLocks noChangeArrowheads="1"/>
                </p:cNvSpPr>
                <p:nvPr/>
              </p:nvSpPr>
              <p:spPr bwMode="auto">
                <a:xfrm rot="19860000">
                  <a:off x="3061" y="826"/>
                  <a:ext cx="463" cy="190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26" name="Rectangle 54"/>
                <p:cNvSpPr>
                  <a:spLocks noChangeArrowheads="1"/>
                </p:cNvSpPr>
                <p:nvPr/>
              </p:nvSpPr>
              <p:spPr bwMode="auto">
                <a:xfrm rot="19860000">
                  <a:off x="2798" y="941"/>
                  <a:ext cx="537" cy="212"/>
                </a:xfrm>
                <a:prstGeom prst="rect">
                  <a:avLst/>
                </a:prstGeom>
                <a:gradFill rotWithShape="0">
                  <a:gsLst>
                    <a:gs pos="0">
                      <a:srgbClr val="825600"/>
                    </a:gs>
                    <a:gs pos="6500">
                      <a:srgbClr val="FFA800"/>
                    </a:gs>
                    <a:gs pos="14000">
                      <a:srgbClr val="825600"/>
                    </a:gs>
                    <a:gs pos="21500">
                      <a:srgbClr val="FFA800"/>
                    </a:gs>
                    <a:gs pos="29000">
                      <a:srgbClr val="825600"/>
                    </a:gs>
                    <a:gs pos="36000">
                      <a:srgbClr val="FFA800"/>
                    </a:gs>
                    <a:gs pos="43500">
                      <a:srgbClr val="825600"/>
                    </a:gs>
                    <a:gs pos="50000">
                      <a:srgbClr val="FFA800"/>
                    </a:gs>
                    <a:gs pos="56500">
                      <a:srgbClr val="825600"/>
                    </a:gs>
                    <a:gs pos="64000">
                      <a:srgbClr val="FFA800"/>
                    </a:gs>
                    <a:gs pos="71000">
                      <a:srgbClr val="825600"/>
                    </a:gs>
                    <a:gs pos="78501">
                      <a:srgbClr val="FFA800"/>
                    </a:gs>
                    <a:gs pos="86000">
                      <a:srgbClr val="825600"/>
                    </a:gs>
                    <a:gs pos="93500">
                      <a:srgbClr val="FFA800"/>
                    </a:gs>
                    <a:gs pos="100000">
                      <a:srgbClr val="825600"/>
                    </a:gs>
                  </a:gsLst>
                  <a:lin ang="2700000" scaled="1"/>
                </a:gra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8727" name="Rectangle 55"/>
                <p:cNvSpPr>
                  <a:spLocks noChangeArrowheads="1"/>
                </p:cNvSpPr>
                <p:nvPr/>
              </p:nvSpPr>
              <p:spPr bwMode="auto">
                <a:xfrm rot="19860000">
                  <a:off x="2809" y="1069"/>
                  <a:ext cx="18" cy="234"/>
                </a:xfrm>
                <a:prstGeom prst="rect">
                  <a:avLst/>
                </a:prstGeom>
                <a:gradFill rotWithShape="0">
                  <a:gsLst>
                    <a:gs pos="0">
                      <a:srgbClr val="825600"/>
                    </a:gs>
                    <a:gs pos="13000">
                      <a:srgbClr val="FFA800"/>
                    </a:gs>
                    <a:gs pos="28000">
                      <a:srgbClr val="825600"/>
                    </a:gs>
                    <a:gs pos="42999">
                      <a:srgbClr val="FFA800"/>
                    </a:gs>
                    <a:gs pos="58000">
                      <a:srgbClr val="825600"/>
                    </a:gs>
                    <a:gs pos="72000">
                      <a:srgbClr val="FFA800"/>
                    </a:gs>
                    <a:gs pos="87000">
                      <a:srgbClr val="825600"/>
                    </a:gs>
                    <a:gs pos="100000">
                      <a:srgbClr val="FFA800"/>
                    </a:gs>
                  </a:gsLst>
                  <a:lin ang="2700000" scaled="1"/>
                </a:gradFill>
                <a:ln w="127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8729" name="Line 57"/>
              <p:cNvSpPr>
                <a:spLocks noChangeShapeType="1"/>
              </p:cNvSpPr>
              <p:nvPr/>
            </p:nvSpPr>
            <p:spPr bwMode="auto">
              <a:xfrm flipV="1">
                <a:off x="2773" y="909"/>
                <a:ext cx="172" cy="8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30" name="Line 58"/>
              <p:cNvSpPr>
                <a:spLocks noChangeShapeType="1"/>
              </p:cNvSpPr>
              <p:nvPr/>
            </p:nvSpPr>
            <p:spPr bwMode="auto">
              <a:xfrm flipV="1">
                <a:off x="2867" y="886"/>
                <a:ext cx="173" cy="8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31" name="Line 59"/>
              <p:cNvSpPr>
                <a:spLocks noChangeShapeType="1"/>
              </p:cNvSpPr>
              <p:nvPr/>
            </p:nvSpPr>
            <p:spPr bwMode="auto">
              <a:xfrm flipV="1">
                <a:off x="3200" y="1056"/>
                <a:ext cx="174" cy="87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32" name="Line 60"/>
              <p:cNvSpPr>
                <a:spLocks noChangeShapeType="1"/>
              </p:cNvSpPr>
              <p:nvPr/>
            </p:nvSpPr>
            <p:spPr bwMode="auto">
              <a:xfrm flipV="1">
                <a:off x="3265" y="753"/>
                <a:ext cx="138" cy="3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8735" name="Rectangle 63"/>
          <p:cNvSpPr>
            <a:spLocks noChangeArrowheads="1"/>
          </p:cNvSpPr>
          <p:nvPr/>
        </p:nvSpPr>
        <p:spPr bwMode="auto">
          <a:xfrm>
            <a:off x="914400" y="762000"/>
            <a:ext cx="80772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2700" algn="ctr" rotWithShape="0">
              <a:schemeClr val="tx1"/>
            </a:outerShdw>
          </a:effectLst>
        </p:spPr>
        <p:txBody>
          <a:bodyPr lIns="92075" tIns="46038" rIns="92075" bIns="46038" anchor="ctr"/>
          <a:lstStyle/>
          <a:p>
            <a:r>
              <a:rPr lang="en-US" sz="3600" b="1">
                <a:latin typeface="Arial" pitchFamily="34" charset="0"/>
              </a:rPr>
              <a:t>Wear Bulletproof Armor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15"/>
                                            </p:cond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1073150"/>
            <a:ext cx="6769100" cy="4483100"/>
          </a:xfrm>
          <a:gradFill rotWithShape="0">
            <a:gsLst>
              <a:gs pos="0">
                <a:srgbClr val="FFFFFF"/>
              </a:gs>
              <a:gs pos="3501">
                <a:srgbClr val="E6E6E6"/>
              </a:gs>
              <a:gs pos="16000">
                <a:srgbClr val="7D8496"/>
              </a:gs>
              <a:gs pos="23500">
                <a:srgbClr val="E6E6E6"/>
              </a:gs>
              <a:gs pos="42501">
                <a:srgbClr val="7D8496"/>
              </a:gs>
              <a:gs pos="50000">
                <a:srgbClr val="E6E6E6"/>
              </a:gs>
              <a:gs pos="57500">
                <a:srgbClr val="7D8496"/>
              </a:gs>
              <a:gs pos="76500">
                <a:srgbClr val="E6E6E6"/>
              </a:gs>
              <a:gs pos="84000">
                <a:srgbClr val="7D8496"/>
              </a:gs>
              <a:gs pos="96500">
                <a:srgbClr val="E6E6E6"/>
              </a:gs>
              <a:gs pos="100000">
                <a:srgbClr val="FFFFFF"/>
              </a:gs>
            </a:gsLst>
            <a:lin ang="0" scaled="1"/>
          </a:gradFill>
          <a:ln w="12700" cap="flat">
            <a:solidFill>
              <a:schemeClr val="tx1"/>
            </a:solidFill>
          </a:ln>
          <a:effectLst>
            <a:outerShdw dist="107763" dir="2700000" algn="ctr" rotWithShape="0">
              <a:schemeClr val="tx1"/>
            </a:outerShdw>
          </a:effectLst>
        </p:spPr>
        <p:txBody>
          <a:bodyPr/>
          <a:lstStyle/>
          <a:p>
            <a:r>
              <a:rPr lang="en-US" b="1">
                <a:solidFill>
                  <a:schemeClr val="tx1"/>
                </a:solidFill>
                <a:latin typeface="Arial Rounded MT Bold" pitchFamily="34" charset="0"/>
              </a:rPr>
              <a:t>Bulletproof Armor</a:t>
            </a:r>
            <a:br>
              <a:rPr lang="en-US" b="1">
                <a:solidFill>
                  <a:schemeClr val="tx1"/>
                </a:solidFill>
                <a:latin typeface="Arial Rounded MT Bold" pitchFamily="34" charset="0"/>
              </a:rPr>
            </a:br>
            <a:r>
              <a:rPr lang="en-US" b="1">
                <a:solidFill>
                  <a:schemeClr val="tx1"/>
                </a:solidFill>
                <a:latin typeface="Arial Rounded MT Bold" pitchFamily="34" charset="0"/>
              </a:rPr>
              <a:t>Comes from</a:t>
            </a:r>
            <a:br>
              <a:rPr lang="en-US" b="1">
                <a:solidFill>
                  <a:schemeClr val="tx1"/>
                </a:solidFill>
                <a:latin typeface="Arial Rounded MT Bold" pitchFamily="34" charset="0"/>
              </a:rPr>
            </a:br>
            <a:endParaRPr lang="en-US" b="1" i="1">
              <a:solidFill>
                <a:schemeClr val="tx1"/>
              </a:solidFill>
              <a:latin typeface="Arial Black" pitchFamily="34" charset="0"/>
            </a:endParaRPr>
          </a:p>
        </p:txBody>
      </p:sp>
      <p:grpSp>
        <p:nvGrpSpPr>
          <p:cNvPr id="2" name="Group 70"/>
          <p:cNvGrpSpPr>
            <a:grpSpLocks/>
          </p:cNvGrpSpPr>
          <p:nvPr/>
        </p:nvGrpSpPr>
        <p:grpSpPr bwMode="auto">
          <a:xfrm>
            <a:off x="1600200" y="1282700"/>
            <a:ext cx="6261100" cy="4051300"/>
            <a:chOff x="1008" y="808"/>
            <a:chExt cx="3944" cy="2552"/>
          </a:xfrm>
        </p:grpSpPr>
        <p:grpSp>
          <p:nvGrpSpPr>
            <p:cNvPr id="3" name="Group 18"/>
            <p:cNvGrpSpPr>
              <a:grpSpLocks/>
            </p:cNvGrpSpPr>
            <p:nvPr/>
          </p:nvGrpSpPr>
          <p:grpSpPr bwMode="auto">
            <a:xfrm>
              <a:off x="1008" y="812"/>
              <a:ext cx="152" cy="2544"/>
              <a:chOff x="964" y="812"/>
              <a:chExt cx="152" cy="2544"/>
            </a:xfrm>
          </p:grpSpPr>
          <p:grpSp>
            <p:nvGrpSpPr>
              <p:cNvPr id="4" name="Group 5"/>
              <p:cNvGrpSpPr>
                <a:grpSpLocks/>
              </p:cNvGrpSpPr>
              <p:nvPr/>
            </p:nvGrpSpPr>
            <p:grpSpPr bwMode="auto">
              <a:xfrm>
                <a:off x="964" y="3212"/>
                <a:ext cx="152" cy="144"/>
                <a:chOff x="964" y="3212"/>
                <a:chExt cx="152" cy="144"/>
              </a:xfrm>
            </p:grpSpPr>
            <p:sp>
              <p:nvSpPr>
                <p:cNvPr id="30723" name="Oval 3"/>
                <p:cNvSpPr>
                  <a:spLocks noChangeArrowheads="1"/>
                </p:cNvSpPr>
                <p:nvPr/>
              </p:nvSpPr>
              <p:spPr bwMode="auto">
                <a:xfrm>
                  <a:off x="980" y="3220"/>
                  <a:ext cx="13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24" name="Oval 4"/>
                <p:cNvSpPr>
                  <a:spLocks noChangeArrowheads="1"/>
                </p:cNvSpPr>
                <p:nvPr/>
              </p:nvSpPr>
              <p:spPr bwMode="auto">
                <a:xfrm>
                  <a:off x="964" y="3212"/>
                  <a:ext cx="136" cy="13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" name="Group 8"/>
              <p:cNvGrpSpPr>
                <a:grpSpLocks/>
              </p:cNvGrpSpPr>
              <p:nvPr/>
            </p:nvGrpSpPr>
            <p:grpSpPr bwMode="auto">
              <a:xfrm>
                <a:off x="964" y="812"/>
                <a:ext cx="152" cy="144"/>
                <a:chOff x="964" y="812"/>
                <a:chExt cx="152" cy="144"/>
              </a:xfrm>
            </p:grpSpPr>
            <p:sp>
              <p:nvSpPr>
                <p:cNvPr id="30726" name="Oval 6"/>
                <p:cNvSpPr>
                  <a:spLocks noChangeArrowheads="1"/>
                </p:cNvSpPr>
                <p:nvPr/>
              </p:nvSpPr>
              <p:spPr bwMode="auto">
                <a:xfrm>
                  <a:off x="980" y="820"/>
                  <a:ext cx="13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27" name="Oval 7"/>
                <p:cNvSpPr>
                  <a:spLocks noChangeArrowheads="1"/>
                </p:cNvSpPr>
                <p:nvPr/>
              </p:nvSpPr>
              <p:spPr bwMode="auto">
                <a:xfrm>
                  <a:off x="964" y="812"/>
                  <a:ext cx="136" cy="13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6" name="Group 11"/>
              <p:cNvGrpSpPr>
                <a:grpSpLocks/>
              </p:cNvGrpSpPr>
              <p:nvPr/>
            </p:nvGrpSpPr>
            <p:grpSpPr bwMode="auto">
              <a:xfrm>
                <a:off x="964" y="1388"/>
                <a:ext cx="152" cy="144"/>
                <a:chOff x="964" y="1388"/>
                <a:chExt cx="152" cy="144"/>
              </a:xfrm>
            </p:grpSpPr>
            <p:sp>
              <p:nvSpPr>
                <p:cNvPr id="30729" name="Oval 9"/>
                <p:cNvSpPr>
                  <a:spLocks noChangeArrowheads="1"/>
                </p:cNvSpPr>
                <p:nvPr/>
              </p:nvSpPr>
              <p:spPr bwMode="auto">
                <a:xfrm>
                  <a:off x="980" y="1396"/>
                  <a:ext cx="13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30" name="Oval 10"/>
                <p:cNvSpPr>
                  <a:spLocks noChangeArrowheads="1"/>
                </p:cNvSpPr>
                <p:nvPr/>
              </p:nvSpPr>
              <p:spPr bwMode="auto">
                <a:xfrm>
                  <a:off x="964" y="1388"/>
                  <a:ext cx="136" cy="13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7" name="Group 14"/>
              <p:cNvGrpSpPr>
                <a:grpSpLocks/>
              </p:cNvGrpSpPr>
              <p:nvPr/>
            </p:nvGrpSpPr>
            <p:grpSpPr bwMode="auto">
              <a:xfrm>
                <a:off x="964" y="2012"/>
                <a:ext cx="152" cy="144"/>
                <a:chOff x="964" y="2012"/>
                <a:chExt cx="152" cy="144"/>
              </a:xfrm>
            </p:grpSpPr>
            <p:sp>
              <p:nvSpPr>
                <p:cNvPr id="30732" name="Oval 12"/>
                <p:cNvSpPr>
                  <a:spLocks noChangeArrowheads="1"/>
                </p:cNvSpPr>
                <p:nvPr/>
              </p:nvSpPr>
              <p:spPr bwMode="auto">
                <a:xfrm>
                  <a:off x="980" y="2020"/>
                  <a:ext cx="13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33" name="Oval 13"/>
                <p:cNvSpPr>
                  <a:spLocks noChangeArrowheads="1"/>
                </p:cNvSpPr>
                <p:nvPr/>
              </p:nvSpPr>
              <p:spPr bwMode="auto">
                <a:xfrm>
                  <a:off x="964" y="2012"/>
                  <a:ext cx="136" cy="13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8" name="Group 17"/>
              <p:cNvGrpSpPr>
                <a:grpSpLocks/>
              </p:cNvGrpSpPr>
              <p:nvPr/>
            </p:nvGrpSpPr>
            <p:grpSpPr bwMode="auto">
              <a:xfrm>
                <a:off x="964" y="2588"/>
                <a:ext cx="152" cy="144"/>
                <a:chOff x="964" y="2588"/>
                <a:chExt cx="152" cy="144"/>
              </a:xfrm>
            </p:grpSpPr>
            <p:sp>
              <p:nvSpPr>
                <p:cNvPr id="30735" name="Oval 15"/>
                <p:cNvSpPr>
                  <a:spLocks noChangeArrowheads="1"/>
                </p:cNvSpPr>
                <p:nvPr/>
              </p:nvSpPr>
              <p:spPr bwMode="auto">
                <a:xfrm>
                  <a:off x="980" y="2596"/>
                  <a:ext cx="13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36" name="Oval 16"/>
                <p:cNvSpPr>
                  <a:spLocks noChangeArrowheads="1"/>
                </p:cNvSpPr>
                <p:nvPr/>
              </p:nvSpPr>
              <p:spPr bwMode="auto">
                <a:xfrm>
                  <a:off x="964" y="2588"/>
                  <a:ext cx="136" cy="13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9" name="Group 34"/>
            <p:cNvGrpSpPr>
              <a:grpSpLocks/>
            </p:cNvGrpSpPr>
            <p:nvPr/>
          </p:nvGrpSpPr>
          <p:grpSpPr bwMode="auto">
            <a:xfrm>
              <a:off x="4800" y="812"/>
              <a:ext cx="152" cy="2544"/>
              <a:chOff x="4756" y="812"/>
              <a:chExt cx="152" cy="2544"/>
            </a:xfrm>
          </p:grpSpPr>
          <p:grpSp>
            <p:nvGrpSpPr>
              <p:cNvPr id="10" name="Group 21"/>
              <p:cNvGrpSpPr>
                <a:grpSpLocks/>
              </p:cNvGrpSpPr>
              <p:nvPr/>
            </p:nvGrpSpPr>
            <p:grpSpPr bwMode="auto">
              <a:xfrm>
                <a:off x="4756" y="3212"/>
                <a:ext cx="152" cy="144"/>
                <a:chOff x="4756" y="3212"/>
                <a:chExt cx="152" cy="144"/>
              </a:xfrm>
            </p:grpSpPr>
            <p:sp>
              <p:nvSpPr>
                <p:cNvPr id="30739" name="Oval 19"/>
                <p:cNvSpPr>
                  <a:spLocks noChangeArrowheads="1"/>
                </p:cNvSpPr>
                <p:nvPr/>
              </p:nvSpPr>
              <p:spPr bwMode="auto">
                <a:xfrm>
                  <a:off x="4772" y="3220"/>
                  <a:ext cx="13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40" name="Oval 20"/>
                <p:cNvSpPr>
                  <a:spLocks noChangeArrowheads="1"/>
                </p:cNvSpPr>
                <p:nvPr/>
              </p:nvSpPr>
              <p:spPr bwMode="auto">
                <a:xfrm>
                  <a:off x="4756" y="3212"/>
                  <a:ext cx="136" cy="13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1" name="Group 24"/>
              <p:cNvGrpSpPr>
                <a:grpSpLocks/>
              </p:cNvGrpSpPr>
              <p:nvPr/>
            </p:nvGrpSpPr>
            <p:grpSpPr bwMode="auto">
              <a:xfrm>
                <a:off x="4756" y="812"/>
                <a:ext cx="152" cy="144"/>
                <a:chOff x="4756" y="812"/>
                <a:chExt cx="152" cy="144"/>
              </a:xfrm>
            </p:grpSpPr>
            <p:sp>
              <p:nvSpPr>
                <p:cNvPr id="30742" name="Oval 22"/>
                <p:cNvSpPr>
                  <a:spLocks noChangeArrowheads="1"/>
                </p:cNvSpPr>
                <p:nvPr/>
              </p:nvSpPr>
              <p:spPr bwMode="auto">
                <a:xfrm>
                  <a:off x="4772" y="820"/>
                  <a:ext cx="13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43" name="Oval 23"/>
                <p:cNvSpPr>
                  <a:spLocks noChangeArrowheads="1"/>
                </p:cNvSpPr>
                <p:nvPr/>
              </p:nvSpPr>
              <p:spPr bwMode="auto">
                <a:xfrm>
                  <a:off x="4756" y="812"/>
                  <a:ext cx="136" cy="13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2" name="Group 27"/>
              <p:cNvGrpSpPr>
                <a:grpSpLocks/>
              </p:cNvGrpSpPr>
              <p:nvPr/>
            </p:nvGrpSpPr>
            <p:grpSpPr bwMode="auto">
              <a:xfrm>
                <a:off x="4756" y="1388"/>
                <a:ext cx="152" cy="144"/>
                <a:chOff x="4756" y="1388"/>
                <a:chExt cx="152" cy="144"/>
              </a:xfrm>
            </p:grpSpPr>
            <p:sp>
              <p:nvSpPr>
                <p:cNvPr id="30745" name="Oval 25"/>
                <p:cNvSpPr>
                  <a:spLocks noChangeArrowheads="1"/>
                </p:cNvSpPr>
                <p:nvPr/>
              </p:nvSpPr>
              <p:spPr bwMode="auto">
                <a:xfrm>
                  <a:off x="4772" y="1396"/>
                  <a:ext cx="13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46" name="Oval 26"/>
                <p:cNvSpPr>
                  <a:spLocks noChangeArrowheads="1"/>
                </p:cNvSpPr>
                <p:nvPr/>
              </p:nvSpPr>
              <p:spPr bwMode="auto">
                <a:xfrm>
                  <a:off x="4756" y="1388"/>
                  <a:ext cx="136" cy="13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3" name="Group 30"/>
              <p:cNvGrpSpPr>
                <a:grpSpLocks/>
              </p:cNvGrpSpPr>
              <p:nvPr/>
            </p:nvGrpSpPr>
            <p:grpSpPr bwMode="auto">
              <a:xfrm>
                <a:off x="4756" y="2012"/>
                <a:ext cx="152" cy="144"/>
                <a:chOff x="4756" y="2012"/>
                <a:chExt cx="152" cy="144"/>
              </a:xfrm>
            </p:grpSpPr>
            <p:sp>
              <p:nvSpPr>
                <p:cNvPr id="30748" name="Oval 28"/>
                <p:cNvSpPr>
                  <a:spLocks noChangeArrowheads="1"/>
                </p:cNvSpPr>
                <p:nvPr/>
              </p:nvSpPr>
              <p:spPr bwMode="auto">
                <a:xfrm>
                  <a:off x="4772" y="2020"/>
                  <a:ext cx="13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49" name="Oval 29"/>
                <p:cNvSpPr>
                  <a:spLocks noChangeArrowheads="1"/>
                </p:cNvSpPr>
                <p:nvPr/>
              </p:nvSpPr>
              <p:spPr bwMode="auto">
                <a:xfrm>
                  <a:off x="4756" y="2012"/>
                  <a:ext cx="136" cy="13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4" name="Group 33"/>
              <p:cNvGrpSpPr>
                <a:grpSpLocks/>
              </p:cNvGrpSpPr>
              <p:nvPr/>
            </p:nvGrpSpPr>
            <p:grpSpPr bwMode="auto">
              <a:xfrm>
                <a:off x="4756" y="2588"/>
                <a:ext cx="152" cy="144"/>
                <a:chOff x="4756" y="2588"/>
                <a:chExt cx="152" cy="144"/>
              </a:xfrm>
            </p:grpSpPr>
            <p:sp>
              <p:nvSpPr>
                <p:cNvPr id="30751" name="Oval 31"/>
                <p:cNvSpPr>
                  <a:spLocks noChangeArrowheads="1"/>
                </p:cNvSpPr>
                <p:nvPr/>
              </p:nvSpPr>
              <p:spPr bwMode="auto">
                <a:xfrm>
                  <a:off x="4772" y="2596"/>
                  <a:ext cx="13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52" name="Oval 32"/>
                <p:cNvSpPr>
                  <a:spLocks noChangeArrowheads="1"/>
                </p:cNvSpPr>
                <p:nvPr/>
              </p:nvSpPr>
              <p:spPr bwMode="auto">
                <a:xfrm>
                  <a:off x="4756" y="2588"/>
                  <a:ext cx="136" cy="13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5" name="Group 50"/>
            <p:cNvGrpSpPr>
              <a:grpSpLocks/>
            </p:cNvGrpSpPr>
            <p:nvPr/>
          </p:nvGrpSpPr>
          <p:grpSpPr bwMode="auto">
            <a:xfrm>
              <a:off x="1717" y="808"/>
              <a:ext cx="2544" cy="152"/>
              <a:chOff x="1673" y="808"/>
              <a:chExt cx="2544" cy="152"/>
            </a:xfrm>
          </p:grpSpPr>
          <p:grpSp>
            <p:nvGrpSpPr>
              <p:cNvPr id="16" name="Group 37"/>
              <p:cNvGrpSpPr>
                <a:grpSpLocks/>
              </p:cNvGrpSpPr>
              <p:nvPr/>
            </p:nvGrpSpPr>
            <p:grpSpPr bwMode="auto">
              <a:xfrm>
                <a:off x="4073" y="808"/>
                <a:ext cx="144" cy="152"/>
                <a:chOff x="4073" y="808"/>
                <a:chExt cx="144" cy="152"/>
              </a:xfrm>
            </p:grpSpPr>
            <p:sp>
              <p:nvSpPr>
                <p:cNvPr id="30755" name="Oval 35"/>
                <p:cNvSpPr>
                  <a:spLocks noChangeArrowheads="1"/>
                </p:cNvSpPr>
                <p:nvPr/>
              </p:nvSpPr>
              <p:spPr bwMode="auto">
                <a:xfrm>
                  <a:off x="4081" y="824"/>
                  <a:ext cx="13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56" name="Oval 36"/>
                <p:cNvSpPr>
                  <a:spLocks noChangeArrowheads="1"/>
                </p:cNvSpPr>
                <p:nvPr/>
              </p:nvSpPr>
              <p:spPr bwMode="auto">
                <a:xfrm>
                  <a:off x="4073" y="808"/>
                  <a:ext cx="136" cy="13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7" name="Group 40"/>
              <p:cNvGrpSpPr>
                <a:grpSpLocks/>
              </p:cNvGrpSpPr>
              <p:nvPr/>
            </p:nvGrpSpPr>
            <p:grpSpPr bwMode="auto">
              <a:xfrm>
                <a:off x="1673" y="808"/>
                <a:ext cx="144" cy="152"/>
                <a:chOff x="1673" y="808"/>
                <a:chExt cx="144" cy="152"/>
              </a:xfrm>
            </p:grpSpPr>
            <p:sp>
              <p:nvSpPr>
                <p:cNvPr id="30758" name="Oval 38"/>
                <p:cNvSpPr>
                  <a:spLocks noChangeArrowheads="1"/>
                </p:cNvSpPr>
                <p:nvPr/>
              </p:nvSpPr>
              <p:spPr bwMode="auto">
                <a:xfrm>
                  <a:off x="1681" y="824"/>
                  <a:ext cx="13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59" name="Oval 39"/>
                <p:cNvSpPr>
                  <a:spLocks noChangeArrowheads="1"/>
                </p:cNvSpPr>
                <p:nvPr/>
              </p:nvSpPr>
              <p:spPr bwMode="auto">
                <a:xfrm>
                  <a:off x="1673" y="808"/>
                  <a:ext cx="136" cy="13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8" name="Group 43"/>
              <p:cNvGrpSpPr>
                <a:grpSpLocks/>
              </p:cNvGrpSpPr>
              <p:nvPr/>
            </p:nvGrpSpPr>
            <p:grpSpPr bwMode="auto">
              <a:xfrm>
                <a:off x="2249" y="808"/>
                <a:ext cx="144" cy="152"/>
                <a:chOff x="2249" y="808"/>
                <a:chExt cx="144" cy="152"/>
              </a:xfrm>
            </p:grpSpPr>
            <p:sp>
              <p:nvSpPr>
                <p:cNvPr id="30761" name="Oval 41"/>
                <p:cNvSpPr>
                  <a:spLocks noChangeArrowheads="1"/>
                </p:cNvSpPr>
                <p:nvPr/>
              </p:nvSpPr>
              <p:spPr bwMode="auto">
                <a:xfrm>
                  <a:off x="2257" y="824"/>
                  <a:ext cx="13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2" name="Oval 42"/>
                <p:cNvSpPr>
                  <a:spLocks noChangeArrowheads="1"/>
                </p:cNvSpPr>
                <p:nvPr/>
              </p:nvSpPr>
              <p:spPr bwMode="auto">
                <a:xfrm>
                  <a:off x="2249" y="808"/>
                  <a:ext cx="136" cy="13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9" name="Group 46"/>
              <p:cNvGrpSpPr>
                <a:grpSpLocks/>
              </p:cNvGrpSpPr>
              <p:nvPr/>
            </p:nvGrpSpPr>
            <p:grpSpPr bwMode="auto">
              <a:xfrm>
                <a:off x="2873" y="808"/>
                <a:ext cx="144" cy="152"/>
                <a:chOff x="2873" y="808"/>
                <a:chExt cx="144" cy="152"/>
              </a:xfrm>
            </p:grpSpPr>
            <p:sp>
              <p:nvSpPr>
                <p:cNvPr id="30764" name="Oval 44"/>
                <p:cNvSpPr>
                  <a:spLocks noChangeArrowheads="1"/>
                </p:cNvSpPr>
                <p:nvPr/>
              </p:nvSpPr>
              <p:spPr bwMode="auto">
                <a:xfrm>
                  <a:off x="2881" y="824"/>
                  <a:ext cx="13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5" name="Oval 45"/>
                <p:cNvSpPr>
                  <a:spLocks noChangeArrowheads="1"/>
                </p:cNvSpPr>
                <p:nvPr/>
              </p:nvSpPr>
              <p:spPr bwMode="auto">
                <a:xfrm>
                  <a:off x="2873" y="808"/>
                  <a:ext cx="136" cy="13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0" name="Group 49"/>
              <p:cNvGrpSpPr>
                <a:grpSpLocks/>
              </p:cNvGrpSpPr>
              <p:nvPr/>
            </p:nvGrpSpPr>
            <p:grpSpPr bwMode="auto">
              <a:xfrm>
                <a:off x="3449" y="808"/>
                <a:ext cx="144" cy="152"/>
                <a:chOff x="3449" y="808"/>
                <a:chExt cx="144" cy="152"/>
              </a:xfrm>
            </p:grpSpPr>
            <p:sp>
              <p:nvSpPr>
                <p:cNvPr id="30767" name="Oval 47"/>
                <p:cNvSpPr>
                  <a:spLocks noChangeArrowheads="1"/>
                </p:cNvSpPr>
                <p:nvPr/>
              </p:nvSpPr>
              <p:spPr bwMode="auto">
                <a:xfrm>
                  <a:off x="3457" y="824"/>
                  <a:ext cx="13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68" name="Oval 48"/>
                <p:cNvSpPr>
                  <a:spLocks noChangeArrowheads="1"/>
                </p:cNvSpPr>
                <p:nvPr/>
              </p:nvSpPr>
              <p:spPr bwMode="auto">
                <a:xfrm>
                  <a:off x="3449" y="808"/>
                  <a:ext cx="136" cy="13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21" name="Group 66"/>
            <p:cNvGrpSpPr>
              <a:grpSpLocks/>
            </p:cNvGrpSpPr>
            <p:nvPr/>
          </p:nvGrpSpPr>
          <p:grpSpPr bwMode="auto">
            <a:xfrm>
              <a:off x="1717" y="3208"/>
              <a:ext cx="2544" cy="152"/>
              <a:chOff x="1673" y="3208"/>
              <a:chExt cx="2544" cy="152"/>
            </a:xfrm>
          </p:grpSpPr>
          <p:grpSp>
            <p:nvGrpSpPr>
              <p:cNvPr id="22" name="Group 53"/>
              <p:cNvGrpSpPr>
                <a:grpSpLocks/>
              </p:cNvGrpSpPr>
              <p:nvPr/>
            </p:nvGrpSpPr>
            <p:grpSpPr bwMode="auto">
              <a:xfrm>
                <a:off x="4073" y="3208"/>
                <a:ext cx="144" cy="152"/>
                <a:chOff x="4073" y="3208"/>
                <a:chExt cx="144" cy="152"/>
              </a:xfrm>
            </p:grpSpPr>
            <p:sp>
              <p:nvSpPr>
                <p:cNvPr id="30771" name="Oval 51"/>
                <p:cNvSpPr>
                  <a:spLocks noChangeArrowheads="1"/>
                </p:cNvSpPr>
                <p:nvPr/>
              </p:nvSpPr>
              <p:spPr bwMode="auto">
                <a:xfrm>
                  <a:off x="4081" y="3224"/>
                  <a:ext cx="13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72" name="Oval 52"/>
                <p:cNvSpPr>
                  <a:spLocks noChangeArrowheads="1"/>
                </p:cNvSpPr>
                <p:nvPr/>
              </p:nvSpPr>
              <p:spPr bwMode="auto">
                <a:xfrm>
                  <a:off x="4073" y="3208"/>
                  <a:ext cx="136" cy="13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" name="Group 56"/>
              <p:cNvGrpSpPr>
                <a:grpSpLocks/>
              </p:cNvGrpSpPr>
              <p:nvPr/>
            </p:nvGrpSpPr>
            <p:grpSpPr bwMode="auto">
              <a:xfrm>
                <a:off x="1673" y="3208"/>
                <a:ext cx="144" cy="152"/>
                <a:chOff x="1673" y="3208"/>
                <a:chExt cx="144" cy="152"/>
              </a:xfrm>
            </p:grpSpPr>
            <p:sp>
              <p:nvSpPr>
                <p:cNvPr id="30774" name="Oval 54"/>
                <p:cNvSpPr>
                  <a:spLocks noChangeArrowheads="1"/>
                </p:cNvSpPr>
                <p:nvPr/>
              </p:nvSpPr>
              <p:spPr bwMode="auto">
                <a:xfrm>
                  <a:off x="1681" y="3224"/>
                  <a:ext cx="13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75" name="Oval 55"/>
                <p:cNvSpPr>
                  <a:spLocks noChangeArrowheads="1"/>
                </p:cNvSpPr>
                <p:nvPr/>
              </p:nvSpPr>
              <p:spPr bwMode="auto">
                <a:xfrm>
                  <a:off x="1673" y="3208"/>
                  <a:ext cx="136" cy="13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4" name="Group 59"/>
              <p:cNvGrpSpPr>
                <a:grpSpLocks/>
              </p:cNvGrpSpPr>
              <p:nvPr/>
            </p:nvGrpSpPr>
            <p:grpSpPr bwMode="auto">
              <a:xfrm>
                <a:off x="2249" y="3208"/>
                <a:ext cx="144" cy="152"/>
                <a:chOff x="2249" y="3208"/>
                <a:chExt cx="144" cy="152"/>
              </a:xfrm>
            </p:grpSpPr>
            <p:sp>
              <p:nvSpPr>
                <p:cNvPr id="30777" name="Oval 57"/>
                <p:cNvSpPr>
                  <a:spLocks noChangeArrowheads="1"/>
                </p:cNvSpPr>
                <p:nvPr/>
              </p:nvSpPr>
              <p:spPr bwMode="auto">
                <a:xfrm>
                  <a:off x="2257" y="3224"/>
                  <a:ext cx="13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78" name="Oval 58"/>
                <p:cNvSpPr>
                  <a:spLocks noChangeArrowheads="1"/>
                </p:cNvSpPr>
                <p:nvPr/>
              </p:nvSpPr>
              <p:spPr bwMode="auto">
                <a:xfrm>
                  <a:off x="2249" y="3208"/>
                  <a:ext cx="136" cy="13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" name="Group 62"/>
              <p:cNvGrpSpPr>
                <a:grpSpLocks/>
              </p:cNvGrpSpPr>
              <p:nvPr/>
            </p:nvGrpSpPr>
            <p:grpSpPr bwMode="auto">
              <a:xfrm>
                <a:off x="2873" y="3208"/>
                <a:ext cx="144" cy="152"/>
                <a:chOff x="2873" y="3208"/>
                <a:chExt cx="144" cy="152"/>
              </a:xfrm>
            </p:grpSpPr>
            <p:sp>
              <p:nvSpPr>
                <p:cNvPr id="30780" name="Oval 60"/>
                <p:cNvSpPr>
                  <a:spLocks noChangeArrowheads="1"/>
                </p:cNvSpPr>
                <p:nvPr/>
              </p:nvSpPr>
              <p:spPr bwMode="auto">
                <a:xfrm>
                  <a:off x="2881" y="3224"/>
                  <a:ext cx="13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81" name="Oval 61"/>
                <p:cNvSpPr>
                  <a:spLocks noChangeArrowheads="1"/>
                </p:cNvSpPr>
                <p:nvPr/>
              </p:nvSpPr>
              <p:spPr bwMode="auto">
                <a:xfrm>
                  <a:off x="2873" y="3208"/>
                  <a:ext cx="136" cy="13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6" name="Group 65"/>
              <p:cNvGrpSpPr>
                <a:grpSpLocks/>
              </p:cNvGrpSpPr>
              <p:nvPr/>
            </p:nvGrpSpPr>
            <p:grpSpPr bwMode="auto">
              <a:xfrm>
                <a:off x="3449" y="3208"/>
                <a:ext cx="144" cy="152"/>
                <a:chOff x="3449" y="3208"/>
                <a:chExt cx="144" cy="152"/>
              </a:xfrm>
            </p:grpSpPr>
            <p:sp>
              <p:nvSpPr>
                <p:cNvPr id="30783" name="Oval 63"/>
                <p:cNvSpPr>
                  <a:spLocks noChangeArrowheads="1"/>
                </p:cNvSpPr>
                <p:nvPr/>
              </p:nvSpPr>
              <p:spPr bwMode="auto">
                <a:xfrm>
                  <a:off x="3457" y="3224"/>
                  <a:ext cx="136" cy="136"/>
                </a:xfrm>
                <a:prstGeom prst="ellipse">
                  <a:avLst/>
                </a:prstGeom>
                <a:solidFill>
                  <a:schemeClr val="tx1"/>
                </a:soli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30784" name="Oval 64"/>
                <p:cNvSpPr>
                  <a:spLocks noChangeArrowheads="1"/>
                </p:cNvSpPr>
                <p:nvPr/>
              </p:nvSpPr>
              <p:spPr bwMode="auto">
                <a:xfrm>
                  <a:off x="3449" y="3208"/>
                  <a:ext cx="136" cy="13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E6E6E6"/>
                    </a:gs>
                    <a:gs pos="14999">
                      <a:srgbClr val="7D8496"/>
                    </a:gs>
                    <a:gs pos="53000">
                      <a:srgbClr val="E6E6E6"/>
                    </a:gs>
                    <a:gs pos="67999">
                      <a:srgbClr val="7D8496"/>
                    </a:gs>
                    <a:gs pos="92999">
                      <a:srgbClr val="E6E6E6"/>
                    </a:gs>
                    <a:gs pos="100000">
                      <a:srgbClr val="FFFFFF"/>
                    </a:gs>
                  </a:gsLst>
                  <a:path path="shape">
                    <a:fillToRect l="50000" t="50000" r="50000" b="50000"/>
                  </a:path>
                </a:gradFill>
                <a:ln w="127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30789" name="Text Box 69"/>
          <p:cNvSpPr txBox="1">
            <a:spLocks noChangeArrowheads="1"/>
          </p:cNvSpPr>
          <p:nvPr/>
        </p:nvSpPr>
        <p:spPr bwMode="auto">
          <a:xfrm>
            <a:off x="2667000" y="3733800"/>
            <a:ext cx="4800600" cy="7016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00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</a:rPr>
              <a:t>SELF CHANGE</a:t>
            </a:r>
            <a:endParaRPr lang="en-US" sz="4000">
              <a:latin typeface="Arial Black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0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533400"/>
            <a:ext cx="8534400" cy="5638800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n-US" sz="3600" dirty="0" smtClean="0"/>
              <a:t>Answer the questions</a:t>
            </a:r>
            <a:br>
              <a:rPr lang="en-US" sz="3600" dirty="0" smtClean="0"/>
            </a:br>
            <a:r>
              <a:rPr lang="en-US" sz="3600" dirty="0" smtClean="0"/>
              <a:t> 1.What were you first emotions watching this video clip?</a:t>
            </a:r>
            <a:br>
              <a:rPr lang="en-US" sz="3600" dirty="0" smtClean="0"/>
            </a:br>
            <a:r>
              <a:rPr lang="en-US" sz="3600" dirty="0" smtClean="0"/>
              <a:t>2.What do you think is the message of this video?</a:t>
            </a:r>
            <a:br>
              <a:rPr lang="en-US" sz="3600" dirty="0" smtClean="0"/>
            </a:br>
            <a:r>
              <a:rPr lang="en-US" sz="3600" dirty="0" smtClean="0"/>
              <a:t>Who was the real ‘leader’ in the video – the child or the politician?</a:t>
            </a:r>
            <a:br>
              <a:rPr lang="en-US" sz="3600" dirty="0" smtClean="0"/>
            </a:br>
            <a:r>
              <a:rPr lang="en-US" sz="3600" dirty="0" smtClean="0"/>
              <a:t>3.What one lesson you derive from this video that can be linked to how a leader must a</a:t>
            </a:r>
            <a:r>
              <a:rPr lang="en-US" sz="4000" dirty="0" smtClean="0"/>
              <a:t>ct? 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533400" y="6400799"/>
            <a:ext cx="7854696" cy="45719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5700" y="457200"/>
            <a:ext cx="3416300" cy="1600200"/>
          </a:xfrm>
          <a:gradFill rotWithShape="0">
            <a:gsLst>
              <a:gs pos="0">
                <a:srgbClr val="FFFFFF"/>
              </a:gs>
              <a:gs pos="3501">
                <a:srgbClr val="E6E6E6"/>
              </a:gs>
              <a:gs pos="16000">
                <a:srgbClr val="7D8496"/>
              </a:gs>
              <a:gs pos="23500">
                <a:srgbClr val="E6E6E6"/>
              </a:gs>
              <a:gs pos="42501">
                <a:srgbClr val="7D8496"/>
              </a:gs>
              <a:gs pos="50000">
                <a:srgbClr val="E6E6E6"/>
              </a:gs>
              <a:gs pos="57500">
                <a:srgbClr val="7D8496"/>
              </a:gs>
              <a:gs pos="76500">
                <a:srgbClr val="E6E6E6"/>
              </a:gs>
              <a:gs pos="84000">
                <a:srgbClr val="7D8496"/>
              </a:gs>
              <a:gs pos="96500">
                <a:srgbClr val="E6E6E6"/>
              </a:gs>
              <a:gs pos="100000">
                <a:srgbClr val="FFFFFF"/>
              </a:gs>
            </a:gsLst>
            <a:lin ang="0" scaled="1"/>
          </a:gradFill>
          <a:ln w="12700" cap="flat">
            <a:solidFill>
              <a:schemeClr val="tx1"/>
            </a:solidFill>
          </a:ln>
          <a:effectLst>
            <a:outerShdw dist="107763" dir="2700000" algn="ctr" rotWithShape="0">
              <a:schemeClr val="tx1"/>
            </a:outerShdw>
          </a:effectLst>
        </p:spPr>
        <p:txBody>
          <a:bodyPr/>
          <a:lstStyle/>
          <a:p>
            <a:r>
              <a:rPr lang="en-US" b="1">
                <a:solidFill>
                  <a:schemeClr val="tx1"/>
                </a:solidFill>
                <a:latin typeface="Arial Rounded MT Bold" pitchFamily="34" charset="0"/>
              </a:rPr>
              <a:t> </a:t>
            </a:r>
            <a:r>
              <a:rPr lang="en-US" sz="3200" b="1">
                <a:solidFill>
                  <a:schemeClr val="tx1"/>
                </a:solidFill>
                <a:latin typeface="Arial Rounded MT Bold" pitchFamily="34" charset="0"/>
              </a:rPr>
              <a:t>Putting on the Armor</a:t>
            </a:r>
            <a:endParaRPr lang="en-US" b="1">
              <a:solidFill>
                <a:schemeClr val="tx1"/>
              </a:solidFill>
              <a:latin typeface="Arial Rounded MT Bold" pitchFamily="34" charset="0"/>
            </a:endParaRPr>
          </a:p>
        </p:txBody>
      </p:sp>
      <p:grpSp>
        <p:nvGrpSpPr>
          <p:cNvPr id="2" name="Group 93"/>
          <p:cNvGrpSpPr>
            <a:grpSpLocks/>
          </p:cNvGrpSpPr>
          <p:nvPr/>
        </p:nvGrpSpPr>
        <p:grpSpPr bwMode="auto">
          <a:xfrm>
            <a:off x="457200" y="3733800"/>
            <a:ext cx="3557588" cy="2347913"/>
            <a:chOff x="432" y="2352"/>
            <a:chExt cx="2241" cy="1479"/>
          </a:xfrm>
        </p:grpSpPr>
        <p:pic>
          <p:nvPicPr>
            <p:cNvPr id="36867" name="Picture 3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80" y="2352"/>
              <a:ext cx="2193" cy="147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rgbClr val="FFFFFF"/>
              </a:outerShdw>
            </a:effectLst>
          </p:spPr>
        </p:pic>
        <p:sp>
          <p:nvSpPr>
            <p:cNvPr id="36868" name="Rectangle 4"/>
            <p:cNvSpPr>
              <a:spLocks noChangeArrowheads="1"/>
            </p:cNvSpPr>
            <p:nvPr/>
          </p:nvSpPr>
          <p:spPr bwMode="auto">
            <a:xfrm rot="20460000">
              <a:off x="432" y="2688"/>
              <a:ext cx="2064" cy="7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rgbClr val="FFFFFF"/>
              </a:outerShdw>
            </a:effectLst>
          </p:spPr>
          <p:txBody>
            <a:bodyPr lIns="92075" tIns="46038" rIns="92075" bIns="46038" anchor="ctr"/>
            <a:lstStyle/>
            <a:p>
              <a:r>
                <a:rPr lang="en-US" sz="2800" b="1">
                  <a:latin typeface="Arial" pitchFamily="34" charset="0"/>
                </a:rPr>
                <a:t>Change </a:t>
              </a:r>
            </a:p>
            <a:p>
              <a:r>
                <a:rPr lang="en-US" sz="2800" b="1">
                  <a:latin typeface="Arial" pitchFamily="34" charset="0"/>
                </a:rPr>
                <a:t>3 Things!</a:t>
              </a:r>
              <a:r>
                <a:rPr lang="en-US" sz="2800">
                  <a:latin typeface="AdLib BT" pitchFamily="82" charset="0"/>
                </a:rPr>
                <a:t> </a:t>
              </a:r>
            </a:p>
          </p:txBody>
        </p:sp>
      </p:grpSp>
      <p:grpSp>
        <p:nvGrpSpPr>
          <p:cNvPr id="3" name="Group 17"/>
          <p:cNvGrpSpPr>
            <a:grpSpLocks/>
          </p:cNvGrpSpPr>
          <p:nvPr/>
        </p:nvGrpSpPr>
        <p:grpSpPr bwMode="auto">
          <a:xfrm>
            <a:off x="1938338" y="590550"/>
            <a:ext cx="2492375" cy="196850"/>
            <a:chOff x="493" y="468"/>
            <a:chExt cx="1920" cy="152"/>
          </a:xfrm>
        </p:grpSpPr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493" y="468"/>
              <a:ext cx="144" cy="152"/>
              <a:chOff x="493" y="468"/>
              <a:chExt cx="144" cy="152"/>
            </a:xfrm>
          </p:grpSpPr>
          <p:sp>
            <p:nvSpPr>
              <p:cNvPr id="36869" name="Oval 5"/>
              <p:cNvSpPr>
                <a:spLocks noChangeArrowheads="1"/>
              </p:cNvSpPr>
              <p:nvPr/>
            </p:nvSpPr>
            <p:spPr bwMode="auto">
              <a:xfrm>
                <a:off x="501" y="484"/>
                <a:ext cx="136" cy="13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70" name="Oval 6"/>
              <p:cNvSpPr>
                <a:spLocks noChangeArrowheads="1"/>
              </p:cNvSpPr>
              <p:nvPr/>
            </p:nvSpPr>
            <p:spPr bwMode="auto">
              <a:xfrm>
                <a:off x="493" y="468"/>
                <a:ext cx="136" cy="136"/>
              </a:xfrm>
              <a:prstGeom prst="ellipse">
                <a:avLst/>
              </a:prstGeom>
              <a:gradFill rotWithShape="0">
                <a:gsLst>
                  <a:gs pos="0">
                    <a:srgbClr val="E6E6E6"/>
                  </a:gs>
                  <a:gs pos="14999">
                    <a:srgbClr val="7D8496"/>
                  </a:gs>
                  <a:gs pos="53000">
                    <a:srgbClr val="E6E6E6"/>
                  </a:gs>
                  <a:gs pos="67999">
                    <a:srgbClr val="7D8496"/>
                  </a:gs>
                  <a:gs pos="92999">
                    <a:srgbClr val="E6E6E6"/>
                  </a:gs>
                  <a:gs pos="100000">
                    <a:srgbClr val="FFFFFF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5" name="Group 10"/>
            <p:cNvGrpSpPr>
              <a:grpSpLocks/>
            </p:cNvGrpSpPr>
            <p:nvPr/>
          </p:nvGrpSpPr>
          <p:grpSpPr bwMode="auto">
            <a:xfrm>
              <a:off x="1069" y="468"/>
              <a:ext cx="144" cy="152"/>
              <a:chOff x="1069" y="468"/>
              <a:chExt cx="144" cy="152"/>
            </a:xfrm>
          </p:grpSpPr>
          <p:sp>
            <p:nvSpPr>
              <p:cNvPr id="36872" name="Oval 8"/>
              <p:cNvSpPr>
                <a:spLocks noChangeArrowheads="1"/>
              </p:cNvSpPr>
              <p:nvPr/>
            </p:nvSpPr>
            <p:spPr bwMode="auto">
              <a:xfrm>
                <a:off x="1077" y="484"/>
                <a:ext cx="136" cy="13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73" name="Oval 9"/>
              <p:cNvSpPr>
                <a:spLocks noChangeArrowheads="1"/>
              </p:cNvSpPr>
              <p:nvPr/>
            </p:nvSpPr>
            <p:spPr bwMode="auto">
              <a:xfrm>
                <a:off x="1069" y="468"/>
                <a:ext cx="136" cy="136"/>
              </a:xfrm>
              <a:prstGeom prst="ellipse">
                <a:avLst/>
              </a:prstGeom>
              <a:gradFill rotWithShape="0">
                <a:gsLst>
                  <a:gs pos="0">
                    <a:srgbClr val="E6E6E6"/>
                  </a:gs>
                  <a:gs pos="14999">
                    <a:srgbClr val="7D8496"/>
                  </a:gs>
                  <a:gs pos="53000">
                    <a:srgbClr val="E6E6E6"/>
                  </a:gs>
                  <a:gs pos="67999">
                    <a:srgbClr val="7D8496"/>
                  </a:gs>
                  <a:gs pos="92999">
                    <a:srgbClr val="E6E6E6"/>
                  </a:gs>
                  <a:gs pos="100000">
                    <a:srgbClr val="FFFFFF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" name="Group 13"/>
            <p:cNvGrpSpPr>
              <a:grpSpLocks/>
            </p:cNvGrpSpPr>
            <p:nvPr/>
          </p:nvGrpSpPr>
          <p:grpSpPr bwMode="auto">
            <a:xfrm>
              <a:off x="1693" y="468"/>
              <a:ext cx="144" cy="152"/>
              <a:chOff x="1693" y="468"/>
              <a:chExt cx="144" cy="152"/>
            </a:xfrm>
          </p:grpSpPr>
          <p:sp>
            <p:nvSpPr>
              <p:cNvPr id="36875" name="Oval 11"/>
              <p:cNvSpPr>
                <a:spLocks noChangeArrowheads="1"/>
              </p:cNvSpPr>
              <p:nvPr/>
            </p:nvSpPr>
            <p:spPr bwMode="auto">
              <a:xfrm>
                <a:off x="1701" y="484"/>
                <a:ext cx="136" cy="13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76" name="Oval 12"/>
              <p:cNvSpPr>
                <a:spLocks noChangeArrowheads="1"/>
              </p:cNvSpPr>
              <p:nvPr/>
            </p:nvSpPr>
            <p:spPr bwMode="auto">
              <a:xfrm>
                <a:off x="1693" y="468"/>
                <a:ext cx="136" cy="136"/>
              </a:xfrm>
              <a:prstGeom prst="ellipse">
                <a:avLst/>
              </a:prstGeom>
              <a:gradFill rotWithShape="0">
                <a:gsLst>
                  <a:gs pos="0">
                    <a:srgbClr val="E6E6E6"/>
                  </a:gs>
                  <a:gs pos="14999">
                    <a:srgbClr val="7D8496"/>
                  </a:gs>
                  <a:gs pos="53000">
                    <a:srgbClr val="E6E6E6"/>
                  </a:gs>
                  <a:gs pos="67999">
                    <a:srgbClr val="7D8496"/>
                  </a:gs>
                  <a:gs pos="92999">
                    <a:srgbClr val="E6E6E6"/>
                  </a:gs>
                  <a:gs pos="100000">
                    <a:srgbClr val="FFFFFF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16"/>
            <p:cNvGrpSpPr>
              <a:grpSpLocks/>
            </p:cNvGrpSpPr>
            <p:nvPr/>
          </p:nvGrpSpPr>
          <p:grpSpPr bwMode="auto">
            <a:xfrm>
              <a:off x="2269" y="468"/>
              <a:ext cx="144" cy="152"/>
              <a:chOff x="2269" y="468"/>
              <a:chExt cx="144" cy="152"/>
            </a:xfrm>
          </p:grpSpPr>
          <p:sp>
            <p:nvSpPr>
              <p:cNvPr id="36878" name="Oval 14"/>
              <p:cNvSpPr>
                <a:spLocks noChangeArrowheads="1"/>
              </p:cNvSpPr>
              <p:nvPr/>
            </p:nvSpPr>
            <p:spPr bwMode="auto">
              <a:xfrm>
                <a:off x="2277" y="484"/>
                <a:ext cx="136" cy="13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79" name="Oval 15"/>
              <p:cNvSpPr>
                <a:spLocks noChangeArrowheads="1"/>
              </p:cNvSpPr>
              <p:nvPr/>
            </p:nvSpPr>
            <p:spPr bwMode="auto">
              <a:xfrm>
                <a:off x="2269" y="468"/>
                <a:ext cx="136" cy="136"/>
              </a:xfrm>
              <a:prstGeom prst="ellipse">
                <a:avLst/>
              </a:prstGeom>
              <a:gradFill rotWithShape="0">
                <a:gsLst>
                  <a:gs pos="0">
                    <a:srgbClr val="E6E6E6"/>
                  </a:gs>
                  <a:gs pos="14999">
                    <a:srgbClr val="7D8496"/>
                  </a:gs>
                  <a:gs pos="53000">
                    <a:srgbClr val="E6E6E6"/>
                  </a:gs>
                  <a:gs pos="67999">
                    <a:srgbClr val="7D8496"/>
                  </a:gs>
                  <a:gs pos="92999">
                    <a:srgbClr val="E6E6E6"/>
                  </a:gs>
                  <a:gs pos="100000">
                    <a:srgbClr val="FFFFFF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30"/>
          <p:cNvGrpSpPr>
            <a:grpSpLocks/>
          </p:cNvGrpSpPr>
          <p:nvPr/>
        </p:nvGrpSpPr>
        <p:grpSpPr bwMode="auto">
          <a:xfrm>
            <a:off x="1938338" y="1790700"/>
            <a:ext cx="2492375" cy="196850"/>
            <a:chOff x="493" y="1428"/>
            <a:chExt cx="1920" cy="152"/>
          </a:xfrm>
        </p:grpSpPr>
        <p:grpSp>
          <p:nvGrpSpPr>
            <p:cNvPr id="9" name="Group 20"/>
            <p:cNvGrpSpPr>
              <a:grpSpLocks/>
            </p:cNvGrpSpPr>
            <p:nvPr/>
          </p:nvGrpSpPr>
          <p:grpSpPr bwMode="auto">
            <a:xfrm>
              <a:off x="493" y="1428"/>
              <a:ext cx="144" cy="152"/>
              <a:chOff x="493" y="1428"/>
              <a:chExt cx="144" cy="152"/>
            </a:xfrm>
          </p:grpSpPr>
          <p:sp>
            <p:nvSpPr>
              <p:cNvPr id="36882" name="Oval 18"/>
              <p:cNvSpPr>
                <a:spLocks noChangeArrowheads="1"/>
              </p:cNvSpPr>
              <p:nvPr/>
            </p:nvSpPr>
            <p:spPr bwMode="auto">
              <a:xfrm>
                <a:off x="501" y="1444"/>
                <a:ext cx="136" cy="13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83" name="Oval 19"/>
              <p:cNvSpPr>
                <a:spLocks noChangeArrowheads="1"/>
              </p:cNvSpPr>
              <p:nvPr/>
            </p:nvSpPr>
            <p:spPr bwMode="auto">
              <a:xfrm>
                <a:off x="493" y="1428"/>
                <a:ext cx="136" cy="136"/>
              </a:xfrm>
              <a:prstGeom prst="ellipse">
                <a:avLst/>
              </a:prstGeom>
              <a:gradFill rotWithShape="0">
                <a:gsLst>
                  <a:gs pos="0">
                    <a:srgbClr val="E6E6E6"/>
                  </a:gs>
                  <a:gs pos="14999">
                    <a:srgbClr val="7D8496"/>
                  </a:gs>
                  <a:gs pos="53000">
                    <a:srgbClr val="E6E6E6"/>
                  </a:gs>
                  <a:gs pos="67999">
                    <a:srgbClr val="7D8496"/>
                  </a:gs>
                  <a:gs pos="92999">
                    <a:srgbClr val="E6E6E6"/>
                  </a:gs>
                  <a:gs pos="100000">
                    <a:srgbClr val="FFFFFF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" name="Group 23"/>
            <p:cNvGrpSpPr>
              <a:grpSpLocks/>
            </p:cNvGrpSpPr>
            <p:nvPr/>
          </p:nvGrpSpPr>
          <p:grpSpPr bwMode="auto">
            <a:xfrm>
              <a:off x="1069" y="1428"/>
              <a:ext cx="144" cy="152"/>
              <a:chOff x="1069" y="1428"/>
              <a:chExt cx="144" cy="152"/>
            </a:xfrm>
          </p:grpSpPr>
          <p:sp>
            <p:nvSpPr>
              <p:cNvPr id="36885" name="Oval 21"/>
              <p:cNvSpPr>
                <a:spLocks noChangeArrowheads="1"/>
              </p:cNvSpPr>
              <p:nvPr/>
            </p:nvSpPr>
            <p:spPr bwMode="auto">
              <a:xfrm>
                <a:off x="1077" y="1444"/>
                <a:ext cx="136" cy="13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86" name="Oval 22"/>
              <p:cNvSpPr>
                <a:spLocks noChangeArrowheads="1"/>
              </p:cNvSpPr>
              <p:nvPr/>
            </p:nvSpPr>
            <p:spPr bwMode="auto">
              <a:xfrm>
                <a:off x="1069" y="1428"/>
                <a:ext cx="136" cy="136"/>
              </a:xfrm>
              <a:prstGeom prst="ellipse">
                <a:avLst/>
              </a:prstGeom>
              <a:gradFill rotWithShape="0">
                <a:gsLst>
                  <a:gs pos="0">
                    <a:srgbClr val="E6E6E6"/>
                  </a:gs>
                  <a:gs pos="14999">
                    <a:srgbClr val="7D8496"/>
                  </a:gs>
                  <a:gs pos="53000">
                    <a:srgbClr val="E6E6E6"/>
                  </a:gs>
                  <a:gs pos="67999">
                    <a:srgbClr val="7D8496"/>
                  </a:gs>
                  <a:gs pos="92999">
                    <a:srgbClr val="E6E6E6"/>
                  </a:gs>
                  <a:gs pos="100000">
                    <a:srgbClr val="FFFFFF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1" name="Group 26"/>
            <p:cNvGrpSpPr>
              <a:grpSpLocks/>
            </p:cNvGrpSpPr>
            <p:nvPr/>
          </p:nvGrpSpPr>
          <p:grpSpPr bwMode="auto">
            <a:xfrm>
              <a:off x="1693" y="1428"/>
              <a:ext cx="144" cy="152"/>
              <a:chOff x="1693" y="1428"/>
              <a:chExt cx="144" cy="152"/>
            </a:xfrm>
          </p:grpSpPr>
          <p:sp>
            <p:nvSpPr>
              <p:cNvPr id="36888" name="Oval 24"/>
              <p:cNvSpPr>
                <a:spLocks noChangeArrowheads="1"/>
              </p:cNvSpPr>
              <p:nvPr/>
            </p:nvSpPr>
            <p:spPr bwMode="auto">
              <a:xfrm>
                <a:off x="1701" y="1444"/>
                <a:ext cx="136" cy="13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89" name="Oval 25"/>
              <p:cNvSpPr>
                <a:spLocks noChangeArrowheads="1"/>
              </p:cNvSpPr>
              <p:nvPr/>
            </p:nvSpPr>
            <p:spPr bwMode="auto">
              <a:xfrm>
                <a:off x="1693" y="1428"/>
                <a:ext cx="136" cy="136"/>
              </a:xfrm>
              <a:prstGeom prst="ellipse">
                <a:avLst/>
              </a:prstGeom>
              <a:gradFill rotWithShape="0">
                <a:gsLst>
                  <a:gs pos="0">
                    <a:srgbClr val="E6E6E6"/>
                  </a:gs>
                  <a:gs pos="14999">
                    <a:srgbClr val="7D8496"/>
                  </a:gs>
                  <a:gs pos="53000">
                    <a:srgbClr val="E6E6E6"/>
                  </a:gs>
                  <a:gs pos="67999">
                    <a:srgbClr val="7D8496"/>
                  </a:gs>
                  <a:gs pos="92999">
                    <a:srgbClr val="E6E6E6"/>
                  </a:gs>
                  <a:gs pos="100000">
                    <a:srgbClr val="FFFFFF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2" name="Group 29"/>
            <p:cNvGrpSpPr>
              <a:grpSpLocks/>
            </p:cNvGrpSpPr>
            <p:nvPr/>
          </p:nvGrpSpPr>
          <p:grpSpPr bwMode="auto">
            <a:xfrm>
              <a:off x="2269" y="1428"/>
              <a:ext cx="144" cy="152"/>
              <a:chOff x="2269" y="1428"/>
              <a:chExt cx="144" cy="152"/>
            </a:xfrm>
          </p:grpSpPr>
          <p:sp>
            <p:nvSpPr>
              <p:cNvPr id="36891" name="Oval 27"/>
              <p:cNvSpPr>
                <a:spLocks noChangeArrowheads="1"/>
              </p:cNvSpPr>
              <p:nvPr/>
            </p:nvSpPr>
            <p:spPr bwMode="auto">
              <a:xfrm>
                <a:off x="2277" y="1444"/>
                <a:ext cx="136" cy="13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92" name="Oval 28"/>
              <p:cNvSpPr>
                <a:spLocks noChangeArrowheads="1"/>
              </p:cNvSpPr>
              <p:nvPr/>
            </p:nvSpPr>
            <p:spPr bwMode="auto">
              <a:xfrm>
                <a:off x="2269" y="1428"/>
                <a:ext cx="136" cy="136"/>
              </a:xfrm>
              <a:prstGeom prst="ellipse">
                <a:avLst/>
              </a:prstGeom>
              <a:gradFill rotWithShape="0">
                <a:gsLst>
                  <a:gs pos="0">
                    <a:srgbClr val="E6E6E6"/>
                  </a:gs>
                  <a:gs pos="14999">
                    <a:srgbClr val="7D8496"/>
                  </a:gs>
                  <a:gs pos="53000">
                    <a:srgbClr val="E6E6E6"/>
                  </a:gs>
                  <a:gs pos="67999">
                    <a:srgbClr val="7D8496"/>
                  </a:gs>
                  <a:gs pos="92999">
                    <a:srgbClr val="E6E6E6"/>
                  </a:gs>
                  <a:gs pos="100000">
                    <a:srgbClr val="FFFFFF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3" name="Group 101"/>
          <p:cNvGrpSpPr>
            <a:grpSpLocks/>
          </p:cNvGrpSpPr>
          <p:nvPr/>
        </p:nvGrpSpPr>
        <p:grpSpPr bwMode="auto">
          <a:xfrm>
            <a:off x="4800600" y="3929063"/>
            <a:ext cx="3971925" cy="2090737"/>
            <a:chOff x="1850" y="2235"/>
            <a:chExt cx="2502" cy="1317"/>
          </a:xfrm>
        </p:grpSpPr>
        <p:sp>
          <p:nvSpPr>
            <p:cNvPr id="36966" name="Freeform 102"/>
            <p:cNvSpPr>
              <a:spLocks/>
            </p:cNvSpPr>
            <p:nvPr/>
          </p:nvSpPr>
          <p:spPr bwMode="auto">
            <a:xfrm>
              <a:off x="1850" y="2235"/>
              <a:ext cx="2502" cy="1317"/>
            </a:xfrm>
            <a:custGeom>
              <a:avLst/>
              <a:gdLst/>
              <a:ahLst/>
              <a:cxnLst>
                <a:cxn ang="0">
                  <a:pos x="1283" y="1296"/>
                </a:cxn>
                <a:cxn ang="0">
                  <a:pos x="1352" y="1283"/>
                </a:cxn>
                <a:cxn ang="0">
                  <a:pos x="1405" y="1270"/>
                </a:cxn>
                <a:cxn ang="0">
                  <a:pos x="1462" y="1255"/>
                </a:cxn>
                <a:cxn ang="0">
                  <a:pos x="1517" y="1235"/>
                </a:cxn>
                <a:cxn ang="0">
                  <a:pos x="1583" y="1209"/>
                </a:cxn>
                <a:cxn ang="0">
                  <a:pos x="1644" y="1182"/>
                </a:cxn>
                <a:cxn ang="0">
                  <a:pos x="1704" y="1151"/>
                </a:cxn>
                <a:cxn ang="0">
                  <a:pos x="1755" y="1120"/>
                </a:cxn>
                <a:cxn ang="0">
                  <a:pos x="1806" y="1087"/>
                </a:cxn>
                <a:cxn ang="0">
                  <a:pos x="1864" y="1047"/>
                </a:cxn>
                <a:cxn ang="0">
                  <a:pos x="1912" y="1009"/>
                </a:cxn>
                <a:cxn ang="0">
                  <a:pos x="1988" y="946"/>
                </a:cxn>
                <a:cxn ang="0">
                  <a:pos x="2061" y="869"/>
                </a:cxn>
                <a:cxn ang="0">
                  <a:pos x="2116" y="804"/>
                </a:cxn>
                <a:cxn ang="0">
                  <a:pos x="2175" y="730"/>
                </a:cxn>
                <a:cxn ang="0">
                  <a:pos x="2232" y="644"/>
                </a:cxn>
                <a:cxn ang="0">
                  <a:pos x="2238" y="0"/>
                </a:cxn>
                <a:cxn ang="0">
                  <a:pos x="1670" y="316"/>
                </a:cxn>
                <a:cxn ang="0">
                  <a:pos x="1620" y="380"/>
                </a:cxn>
                <a:cxn ang="0">
                  <a:pos x="1568" y="439"/>
                </a:cxn>
                <a:cxn ang="0">
                  <a:pos x="1524" y="485"/>
                </a:cxn>
                <a:cxn ang="0">
                  <a:pos x="1469" y="526"/>
                </a:cxn>
                <a:cxn ang="0">
                  <a:pos x="1406" y="568"/>
                </a:cxn>
                <a:cxn ang="0">
                  <a:pos x="1346" y="602"/>
                </a:cxn>
                <a:cxn ang="0">
                  <a:pos x="1287" y="624"/>
                </a:cxn>
                <a:cxn ang="0">
                  <a:pos x="1217" y="645"/>
                </a:cxn>
                <a:cxn ang="0">
                  <a:pos x="1134" y="655"/>
                </a:cxn>
                <a:cxn ang="0">
                  <a:pos x="992" y="660"/>
                </a:cxn>
                <a:cxn ang="0">
                  <a:pos x="874" y="638"/>
                </a:cxn>
                <a:cxn ang="0">
                  <a:pos x="753" y="595"/>
                </a:cxn>
                <a:cxn ang="0">
                  <a:pos x="644" y="534"/>
                </a:cxn>
                <a:cxn ang="0">
                  <a:pos x="0" y="832"/>
                </a:cxn>
                <a:cxn ang="0">
                  <a:pos x="59" y="893"/>
                </a:cxn>
                <a:cxn ang="0">
                  <a:pos x="116" y="949"/>
                </a:cxn>
                <a:cxn ang="0">
                  <a:pos x="179" y="1005"/>
                </a:cxn>
                <a:cxn ang="0">
                  <a:pos x="242" y="1052"/>
                </a:cxn>
                <a:cxn ang="0">
                  <a:pos x="313" y="1100"/>
                </a:cxn>
                <a:cxn ang="0">
                  <a:pos x="381" y="1141"/>
                </a:cxn>
                <a:cxn ang="0">
                  <a:pos x="446" y="1176"/>
                </a:cxn>
                <a:cxn ang="0">
                  <a:pos x="529" y="1213"/>
                </a:cxn>
                <a:cxn ang="0">
                  <a:pos x="609" y="1243"/>
                </a:cxn>
                <a:cxn ang="0">
                  <a:pos x="681" y="1268"/>
                </a:cxn>
                <a:cxn ang="0">
                  <a:pos x="755" y="1286"/>
                </a:cxn>
                <a:cxn ang="0">
                  <a:pos x="841" y="1302"/>
                </a:cxn>
                <a:cxn ang="0">
                  <a:pos x="932" y="1312"/>
                </a:cxn>
                <a:cxn ang="0">
                  <a:pos x="1013" y="1316"/>
                </a:cxn>
                <a:cxn ang="0">
                  <a:pos x="1098" y="1315"/>
                </a:cxn>
                <a:cxn ang="0">
                  <a:pos x="1183" y="1311"/>
                </a:cxn>
                <a:cxn ang="0">
                  <a:pos x="1257" y="1300"/>
                </a:cxn>
              </a:cxnLst>
              <a:rect l="0" t="0" r="r" b="b"/>
              <a:pathLst>
                <a:path w="2502" h="1317">
                  <a:moveTo>
                    <a:pt x="1257" y="1300"/>
                  </a:moveTo>
                  <a:lnTo>
                    <a:pt x="1283" y="1296"/>
                  </a:lnTo>
                  <a:lnTo>
                    <a:pt x="1317" y="1290"/>
                  </a:lnTo>
                  <a:lnTo>
                    <a:pt x="1352" y="1283"/>
                  </a:lnTo>
                  <a:lnTo>
                    <a:pt x="1376" y="1278"/>
                  </a:lnTo>
                  <a:lnTo>
                    <a:pt x="1405" y="1270"/>
                  </a:lnTo>
                  <a:lnTo>
                    <a:pt x="1434" y="1262"/>
                  </a:lnTo>
                  <a:lnTo>
                    <a:pt x="1462" y="1255"/>
                  </a:lnTo>
                  <a:lnTo>
                    <a:pt x="1488" y="1246"/>
                  </a:lnTo>
                  <a:lnTo>
                    <a:pt x="1517" y="1235"/>
                  </a:lnTo>
                  <a:lnTo>
                    <a:pt x="1552" y="1222"/>
                  </a:lnTo>
                  <a:lnTo>
                    <a:pt x="1583" y="1209"/>
                  </a:lnTo>
                  <a:lnTo>
                    <a:pt x="1611" y="1196"/>
                  </a:lnTo>
                  <a:lnTo>
                    <a:pt x="1644" y="1182"/>
                  </a:lnTo>
                  <a:lnTo>
                    <a:pt x="1676" y="1166"/>
                  </a:lnTo>
                  <a:lnTo>
                    <a:pt x="1704" y="1151"/>
                  </a:lnTo>
                  <a:lnTo>
                    <a:pt x="1730" y="1134"/>
                  </a:lnTo>
                  <a:lnTo>
                    <a:pt x="1755" y="1120"/>
                  </a:lnTo>
                  <a:lnTo>
                    <a:pt x="1779" y="1103"/>
                  </a:lnTo>
                  <a:lnTo>
                    <a:pt x="1806" y="1087"/>
                  </a:lnTo>
                  <a:lnTo>
                    <a:pt x="1836" y="1067"/>
                  </a:lnTo>
                  <a:lnTo>
                    <a:pt x="1864" y="1047"/>
                  </a:lnTo>
                  <a:lnTo>
                    <a:pt x="1889" y="1027"/>
                  </a:lnTo>
                  <a:lnTo>
                    <a:pt x="1912" y="1009"/>
                  </a:lnTo>
                  <a:lnTo>
                    <a:pt x="1952" y="978"/>
                  </a:lnTo>
                  <a:lnTo>
                    <a:pt x="1988" y="946"/>
                  </a:lnTo>
                  <a:lnTo>
                    <a:pt x="2024" y="911"/>
                  </a:lnTo>
                  <a:lnTo>
                    <a:pt x="2061" y="869"/>
                  </a:lnTo>
                  <a:lnTo>
                    <a:pt x="2087" y="839"/>
                  </a:lnTo>
                  <a:lnTo>
                    <a:pt x="2116" y="804"/>
                  </a:lnTo>
                  <a:lnTo>
                    <a:pt x="2147" y="767"/>
                  </a:lnTo>
                  <a:lnTo>
                    <a:pt x="2175" y="730"/>
                  </a:lnTo>
                  <a:lnTo>
                    <a:pt x="2200" y="690"/>
                  </a:lnTo>
                  <a:lnTo>
                    <a:pt x="2232" y="644"/>
                  </a:lnTo>
                  <a:lnTo>
                    <a:pt x="2501" y="802"/>
                  </a:lnTo>
                  <a:lnTo>
                    <a:pt x="2238" y="0"/>
                  </a:lnTo>
                  <a:lnTo>
                    <a:pt x="1382" y="152"/>
                  </a:lnTo>
                  <a:lnTo>
                    <a:pt x="1670" y="316"/>
                  </a:lnTo>
                  <a:lnTo>
                    <a:pt x="1646" y="350"/>
                  </a:lnTo>
                  <a:lnTo>
                    <a:pt x="1620" y="380"/>
                  </a:lnTo>
                  <a:lnTo>
                    <a:pt x="1594" y="410"/>
                  </a:lnTo>
                  <a:lnTo>
                    <a:pt x="1568" y="439"/>
                  </a:lnTo>
                  <a:lnTo>
                    <a:pt x="1547" y="460"/>
                  </a:lnTo>
                  <a:lnTo>
                    <a:pt x="1524" y="485"/>
                  </a:lnTo>
                  <a:lnTo>
                    <a:pt x="1498" y="505"/>
                  </a:lnTo>
                  <a:lnTo>
                    <a:pt x="1469" y="526"/>
                  </a:lnTo>
                  <a:lnTo>
                    <a:pt x="1435" y="549"/>
                  </a:lnTo>
                  <a:lnTo>
                    <a:pt x="1406" y="568"/>
                  </a:lnTo>
                  <a:lnTo>
                    <a:pt x="1382" y="582"/>
                  </a:lnTo>
                  <a:lnTo>
                    <a:pt x="1346" y="602"/>
                  </a:lnTo>
                  <a:lnTo>
                    <a:pt x="1315" y="615"/>
                  </a:lnTo>
                  <a:lnTo>
                    <a:pt x="1287" y="624"/>
                  </a:lnTo>
                  <a:lnTo>
                    <a:pt x="1259" y="634"/>
                  </a:lnTo>
                  <a:lnTo>
                    <a:pt x="1217" y="645"/>
                  </a:lnTo>
                  <a:lnTo>
                    <a:pt x="1175" y="651"/>
                  </a:lnTo>
                  <a:lnTo>
                    <a:pt x="1134" y="655"/>
                  </a:lnTo>
                  <a:lnTo>
                    <a:pt x="1072" y="658"/>
                  </a:lnTo>
                  <a:lnTo>
                    <a:pt x="992" y="660"/>
                  </a:lnTo>
                  <a:lnTo>
                    <a:pt x="930" y="651"/>
                  </a:lnTo>
                  <a:lnTo>
                    <a:pt x="874" y="638"/>
                  </a:lnTo>
                  <a:lnTo>
                    <a:pt x="810" y="620"/>
                  </a:lnTo>
                  <a:lnTo>
                    <a:pt x="753" y="595"/>
                  </a:lnTo>
                  <a:lnTo>
                    <a:pt x="695" y="567"/>
                  </a:lnTo>
                  <a:lnTo>
                    <a:pt x="644" y="534"/>
                  </a:lnTo>
                  <a:lnTo>
                    <a:pt x="593" y="489"/>
                  </a:lnTo>
                  <a:lnTo>
                    <a:pt x="0" y="832"/>
                  </a:lnTo>
                  <a:lnTo>
                    <a:pt x="24" y="860"/>
                  </a:lnTo>
                  <a:lnTo>
                    <a:pt x="59" y="893"/>
                  </a:lnTo>
                  <a:lnTo>
                    <a:pt x="87" y="922"/>
                  </a:lnTo>
                  <a:lnTo>
                    <a:pt x="116" y="949"/>
                  </a:lnTo>
                  <a:lnTo>
                    <a:pt x="145" y="977"/>
                  </a:lnTo>
                  <a:lnTo>
                    <a:pt x="179" y="1005"/>
                  </a:lnTo>
                  <a:lnTo>
                    <a:pt x="211" y="1030"/>
                  </a:lnTo>
                  <a:lnTo>
                    <a:pt x="242" y="1052"/>
                  </a:lnTo>
                  <a:lnTo>
                    <a:pt x="278" y="1075"/>
                  </a:lnTo>
                  <a:lnTo>
                    <a:pt x="313" y="1100"/>
                  </a:lnTo>
                  <a:lnTo>
                    <a:pt x="348" y="1123"/>
                  </a:lnTo>
                  <a:lnTo>
                    <a:pt x="381" y="1141"/>
                  </a:lnTo>
                  <a:lnTo>
                    <a:pt x="414" y="1160"/>
                  </a:lnTo>
                  <a:lnTo>
                    <a:pt x="446" y="1176"/>
                  </a:lnTo>
                  <a:lnTo>
                    <a:pt x="489" y="1196"/>
                  </a:lnTo>
                  <a:lnTo>
                    <a:pt x="529" y="1213"/>
                  </a:lnTo>
                  <a:lnTo>
                    <a:pt x="575" y="1230"/>
                  </a:lnTo>
                  <a:lnTo>
                    <a:pt x="609" y="1243"/>
                  </a:lnTo>
                  <a:lnTo>
                    <a:pt x="642" y="1256"/>
                  </a:lnTo>
                  <a:lnTo>
                    <a:pt x="681" y="1268"/>
                  </a:lnTo>
                  <a:lnTo>
                    <a:pt x="718" y="1278"/>
                  </a:lnTo>
                  <a:lnTo>
                    <a:pt x="755" y="1286"/>
                  </a:lnTo>
                  <a:lnTo>
                    <a:pt x="798" y="1295"/>
                  </a:lnTo>
                  <a:lnTo>
                    <a:pt x="841" y="1302"/>
                  </a:lnTo>
                  <a:lnTo>
                    <a:pt x="886" y="1308"/>
                  </a:lnTo>
                  <a:lnTo>
                    <a:pt x="932" y="1312"/>
                  </a:lnTo>
                  <a:lnTo>
                    <a:pt x="966" y="1313"/>
                  </a:lnTo>
                  <a:lnTo>
                    <a:pt x="1013" y="1316"/>
                  </a:lnTo>
                  <a:lnTo>
                    <a:pt x="1061" y="1316"/>
                  </a:lnTo>
                  <a:lnTo>
                    <a:pt x="1098" y="1315"/>
                  </a:lnTo>
                  <a:lnTo>
                    <a:pt x="1138" y="1313"/>
                  </a:lnTo>
                  <a:lnTo>
                    <a:pt x="1183" y="1311"/>
                  </a:lnTo>
                  <a:lnTo>
                    <a:pt x="1223" y="1305"/>
                  </a:lnTo>
                  <a:lnTo>
                    <a:pt x="1257" y="1300"/>
                  </a:lnTo>
                </a:path>
              </a:pathLst>
            </a:custGeom>
            <a:solidFill>
              <a:srgbClr val="00CCFF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" name="Group 103"/>
            <p:cNvGrpSpPr>
              <a:grpSpLocks/>
            </p:cNvGrpSpPr>
            <p:nvPr/>
          </p:nvGrpSpPr>
          <p:grpSpPr bwMode="auto">
            <a:xfrm>
              <a:off x="2400" y="2540"/>
              <a:ext cx="1575" cy="750"/>
              <a:chOff x="3621" y="2749"/>
              <a:chExt cx="1575" cy="750"/>
            </a:xfrm>
          </p:grpSpPr>
          <p:sp>
            <p:nvSpPr>
              <p:cNvPr id="36968" name="Freeform 104"/>
              <p:cNvSpPr>
                <a:spLocks noEditPoints="1"/>
              </p:cNvSpPr>
              <p:nvPr/>
            </p:nvSpPr>
            <p:spPr bwMode="auto">
              <a:xfrm>
                <a:off x="3621" y="3236"/>
                <a:ext cx="262" cy="248"/>
              </a:xfrm>
              <a:custGeom>
                <a:avLst/>
                <a:gdLst/>
                <a:ahLst/>
                <a:cxnLst>
                  <a:cxn ang="0">
                    <a:pos x="1046" y="991"/>
                  </a:cxn>
                  <a:cxn ang="0">
                    <a:pos x="1001" y="983"/>
                  </a:cxn>
                  <a:cxn ang="0">
                    <a:pos x="942" y="971"/>
                  </a:cxn>
                  <a:cxn ang="0">
                    <a:pos x="880" y="960"/>
                  </a:cxn>
                  <a:cxn ang="0">
                    <a:pos x="820" y="948"/>
                  </a:cxn>
                  <a:cxn ang="0">
                    <a:pos x="812" y="946"/>
                  </a:cxn>
                  <a:cxn ang="0">
                    <a:pos x="785" y="823"/>
                  </a:cxn>
                  <a:cxn ang="0">
                    <a:pos x="767" y="731"/>
                  </a:cxn>
                  <a:cxn ang="0">
                    <a:pos x="747" y="727"/>
                  </a:cxn>
                  <a:cxn ang="0">
                    <a:pos x="689" y="711"/>
                  </a:cxn>
                  <a:cxn ang="0">
                    <a:pos x="632" y="697"/>
                  </a:cxn>
                  <a:cxn ang="0">
                    <a:pos x="575" y="682"/>
                  </a:cxn>
                  <a:cxn ang="0">
                    <a:pos x="517" y="664"/>
                  </a:cxn>
                  <a:cxn ang="0">
                    <a:pos x="462" y="647"/>
                  </a:cxn>
                  <a:cxn ang="0">
                    <a:pos x="405" y="630"/>
                  </a:cxn>
                  <a:cxn ang="0">
                    <a:pos x="365" y="617"/>
                  </a:cxn>
                  <a:cxn ang="0">
                    <a:pos x="336" y="649"/>
                  </a:cxn>
                  <a:cxn ang="0">
                    <a:pos x="235" y="758"/>
                  </a:cxn>
                  <a:cxn ang="0">
                    <a:pos x="218" y="774"/>
                  </a:cxn>
                  <a:cxn ang="0">
                    <a:pos x="170" y="759"/>
                  </a:cxn>
                  <a:cxn ang="0">
                    <a:pos x="112" y="736"/>
                  </a:cxn>
                  <a:cxn ang="0">
                    <a:pos x="54" y="715"/>
                  </a:cxn>
                  <a:cxn ang="0">
                    <a:pos x="0" y="693"/>
                  </a:cxn>
                  <a:cxn ang="0">
                    <a:pos x="97" y="605"/>
                  </a:cxn>
                  <a:cxn ang="0">
                    <a:pos x="199" y="505"/>
                  </a:cxn>
                  <a:cxn ang="0">
                    <a:pos x="298" y="407"/>
                  </a:cxn>
                  <a:cxn ang="0">
                    <a:pos x="395" y="305"/>
                  </a:cxn>
                  <a:cxn ang="0">
                    <a:pos x="486" y="202"/>
                  </a:cxn>
                  <a:cxn ang="0">
                    <a:pos x="577" y="98"/>
                  </a:cxn>
                  <a:cxn ang="0">
                    <a:pos x="659" y="0"/>
                  </a:cxn>
                  <a:cxn ang="0">
                    <a:pos x="663" y="1"/>
                  </a:cxn>
                  <a:cxn ang="0">
                    <a:pos x="711" y="15"/>
                  </a:cxn>
                  <a:cxn ang="0">
                    <a:pos x="760" y="30"/>
                  </a:cxn>
                  <a:cxn ang="0">
                    <a:pos x="810" y="43"/>
                  </a:cxn>
                  <a:cxn ang="0">
                    <a:pos x="843" y="51"/>
                  </a:cxn>
                  <a:cxn ang="0">
                    <a:pos x="849" y="93"/>
                  </a:cxn>
                  <a:cxn ang="0">
                    <a:pos x="870" y="227"/>
                  </a:cxn>
                  <a:cxn ang="0">
                    <a:pos x="893" y="359"/>
                  </a:cxn>
                  <a:cxn ang="0">
                    <a:pos x="919" y="493"/>
                  </a:cxn>
                  <a:cxn ang="0">
                    <a:pos x="948" y="626"/>
                  </a:cxn>
                  <a:cxn ang="0">
                    <a:pos x="982" y="759"/>
                  </a:cxn>
                  <a:cxn ang="0">
                    <a:pos x="1018" y="892"/>
                  </a:cxn>
                  <a:cxn ang="0">
                    <a:pos x="1046" y="991"/>
                  </a:cxn>
                  <a:cxn ang="0">
                    <a:pos x="738" y="571"/>
                  </a:cxn>
                  <a:cxn ang="0">
                    <a:pos x="733" y="543"/>
                  </a:cxn>
                  <a:cxn ang="0">
                    <a:pos x="712" y="400"/>
                  </a:cxn>
                  <a:cxn ang="0">
                    <a:pos x="696" y="256"/>
                  </a:cxn>
                  <a:cxn ang="0">
                    <a:pos x="692" y="223"/>
                  </a:cxn>
                  <a:cxn ang="0">
                    <a:pos x="623" y="312"/>
                  </a:cxn>
                  <a:cxn ang="0">
                    <a:pos x="530" y="426"/>
                  </a:cxn>
                  <a:cxn ang="0">
                    <a:pos x="472" y="496"/>
                  </a:cxn>
                  <a:cxn ang="0">
                    <a:pos x="505" y="506"/>
                  </a:cxn>
                  <a:cxn ang="0">
                    <a:pos x="560" y="523"/>
                  </a:cxn>
                  <a:cxn ang="0">
                    <a:pos x="616" y="539"/>
                  </a:cxn>
                  <a:cxn ang="0">
                    <a:pos x="671" y="554"/>
                  </a:cxn>
                  <a:cxn ang="0">
                    <a:pos x="727" y="568"/>
                  </a:cxn>
                  <a:cxn ang="0">
                    <a:pos x="738" y="571"/>
                  </a:cxn>
                </a:cxnLst>
                <a:rect l="0" t="0" r="r" b="b"/>
                <a:pathLst>
                  <a:path w="1046" h="991">
                    <a:moveTo>
                      <a:pt x="1046" y="991"/>
                    </a:moveTo>
                    <a:lnTo>
                      <a:pt x="1001" y="983"/>
                    </a:lnTo>
                    <a:lnTo>
                      <a:pt x="942" y="971"/>
                    </a:lnTo>
                    <a:lnTo>
                      <a:pt x="880" y="960"/>
                    </a:lnTo>
                    <a:lnTo>
                      <a:pt x="820" y="948"/>
                    </a:lnTo>
                    <a:lnTo>
                      <a:pt x="812" y="946"/>
                    </a:lnTo>
                    <a:lnTo>
                      <a:pt x="785" y="823"/>
                    </a:lnTo>
                    <a:lnTo>
                      <a:pt x="767" y="731"/>
                    </a:lnTo>
                    <a:lnTo>
                      <a:pt x="747" y="727"/>
                    </a:lnTo>
                    <a:lnTo>
                      <a:pt x="689" y="711"/>
                    </a:lnTo>
                    <a:lnTo>
                      <a:pt x="632" y="697"/>
                    </a:lnTo>
                    <a:lnTo>
                      <a:pt x="575" y="682"/>
                    </a:lnTo>
                    <a:lnTo>
                      <a:pt x="517" y="664"/>
                    </a:lnTo>
                    <a:lnTo>
                      <a:pt x="462" y="647"/>
                    </a:lnTo>
                    <a:lnTo>
                      <a:pt x="405" y="630"/>
                    </a:lnTo>
                    <a:lnTo>
                      <a:pt x="365" y="617"/>
                    </a:lnTo>
                    <a:lnTo>
                      <a:pt x="336" y="649"/>
                    </a:lnTo>
                    <a:lnTo>
                      <a:pt x="235" y="758"/>
                    </a:lnTo>
                    <a:lnTo>
                      <a:pt x="218" y="774"/>
                    </a:lnTo>
                    <a:lnTo>
                      <a:pt x="170" y="759"/>
                    </a:lnTo>
                    <a:lnTo>
                      <a:pt x="112" y="736"/>
                    </a:lnTo>
                    <a:lnTo>
                      <a:pt x="54" y="715"/>
                    </a:lnTo>
                    <a:lnTo>
                      <a:pt x="0" y="693"/>
                    </a:lnTo>
                    <a:lnTo>
                      <a:pt x="97" y="605"/>
                    </a:lnTo>
                    <a:lnTo>
                      <a:pt x="199" y="505"/>
                    </a:lnTo>
                    <a:lnTo>
                      <a:pt x="298" y="407"/>
                    </a:lnTo>
                    <a:lnTo>
                      <a:pt x="395" y="305"/>
                    </a:lnTo>
                    <a:lnTo>
                      <a:pt x="486" y="202"/>
                    </a:lnTo>
                    <a:lnTo>
                      <a:pt x="577" y="98"/>
                    </a:lnTo>
                    <a:lnTo>
                      <a:pt x="659" y="0"/>
                    </a:lnTo>
                    <a:lnTo>
                      <a:pt x="663" y="1"/>
                    </a:lnTo>
                    <a:lnTo>
                      <a:pt x="711" y="15"/>
                    </a:lnTo>
                    <a:lnTo>
                      <a:pt x="760" y="30"/>
                    </a:lnTo>
                    <a:lnTo>
                      <a:pt x="810" y="43"/>
                    </a:lnTo>
                    <a:lnTo>
                      <a:pt x="843" y="51"/>
                    </a:lnTo>
                    <a:lnTo>
                      <a:pt x="849" y="93"/>
                    </a:lnTo>
                    <a:lnTo>
                      <a:pt x="870" y="227"/>
                    </a:lnTo>
                    <a:lnTo>
                      <a:pt x="893" y="359"/>
                    </a:lnTo>
                    <a:lnTo>
                      <a:pt x="919" y="493"/>
                    </a:lnTo>
                    <a:lnTo>
                      <a:pt x="948" y="626"/>
                    </a:lnTo>
                    <a:lnTo>
                      <a:pt x="982" y="759"/>
                    </a:lnTo>
                    <a:lnTo>
                      <a:pt x="1018" y="892"/>
                    </a:lnTo>
                    <a:lnTo>
                      <a:pt x="1046" y="991"/>
                    </a:lnTo>
                    <a:close/>
                    <a:moveTo>
                      <a:pt x="738" y="571"/>
                    </a:moveTo>
                    <a:lnTo>
                      <a:pt x="733" y="543"/>
                    </a:lnTo>
                    <a:lnTo>
                      <a:pt x="712" y="400"/>
                    </a:lnTo>
                    <a:lnTo>
                      <a:pt x="696" y="256"/>
                    </a:lnTo>
                    <a:lnTo>
                      <a:pt x="692" y="223"/>
                    </a:lnTo>
                    <a:lnTo>
                      <a:pt x="623" y="312"/>
                    </a:lnTo>
                    <a:lnTo>
                      <a:pt x="530" y="426"/>
                    </a:lnTo>
                    <a:lnTo>
                      <a:pt x="472" y="496"/>
                    </a:lnTo>
                    <a:lnTo>
                      <a:pt x="505" y="506"/>
                    </a:lnTo>
                    <a:lnTo>
                      <a:pt x="560" y="523"/>
                    </a:lnTo>
                    <a:lnTo>
                      <a:pt x="616" y="539"/>
                    </a:lnTo>
                    <a:lnTo>
                      <a:pt x="671" y="554"/>
                    </a:lnTo>
                    <a:lnTo>
                      <a:pt x="727" y="568"/>
                    </a:lnTo>
                    <a:lnTo>
                      <a:pt x="738" y="571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69" name="Freeform 105"/>
              <p:cNvSpPr>
                <a:spLocks/>
              </p:cNvSpPr>
              <p:nvPr/>
            </p:nvSpPr>
            <p:spPr bwMode="auto">
              <a:xfrm>
                <a:off x="3898" y="3265"/>
                <a:ext cx="184" cy="233"/>
              </a:xfrm>
              <a:custGeom>
                <a:avLst/>
                <a:gdLst/>
                <a:ahLst/>
                <a:cxnLst>
                  <a:cxn ang="0">
                    <a:pos x="186" y="909"/>
                  </a:cxn>
                  <a:cxn ang="0">
                    <a:pos x="273" y="188"/>
                  </a:cxn>
                  <a:cxn ang="0">
                    <a:pos x="231" y="182"/>
                  </a:cxn>
                  <a:cxn ang="0">
                    <a:pos x="180" y="176"/>
                  </a:cxn>
                  <a:cxn ang="0">
                    <a:pos x="127" y="167"/>
                  </a:cxn>
                  <a:cxn ang="0">
                    <a:pos x="74" y="159"/>
                  </a:cxn>
                  <a:cxn ang="0">
                    <a:pos x="23" y="150"/>
                  </a:cxn>
                  <a:cxn ang="0">
                    <a:pos x="0" y="146"/>
                  </a:cxn>
                  <a:cxn ang="0">
                    <a:pos x="27" y="0"/>
                  </a:cxn>
                  <a:cxn ang="0">
                    <a:pos x="50" y="5"/>
                  </a:cxn>
                  <a:cxn ang="0">
                    <a:pos x="98" y="13"/>
                  </a:cxn>
                  <a:cxn ang="0">
                    <a:pos x="149" y="22"/>
                  </a:cxn>
                  <a:cxn ang="0">
                    <a:pos x="200" y="29"/>
                  </a:cxn>
                  <a:cxn ang="0">
                    <a:pos x="251" y="35"/>
                  </a:cxn>
                  <a:cxn ang="0">
                    <a:pos x="301" y="42"/>
                  </a:cxn>
                  <a:cxn ang="0">
                    <a:pos x="353" y="47"/>
                  </a:cxn>
                  <a:cxn ang="0">
                    <a:pos x="402" y="53"/>
                  </a:cxn>
                  <a:cxn ang="0">
                    <a:pos x="454" y="58"/>
                  </a:cxn>
                  <a:cxn ang="0">
                    <a:pos x="504" y="61"/>
                  </a:cxn>
                  <a:cxn ang="0">
                    <a:pos x="556" y="64"/>
                  </a:cxn>
                  <a:cxn ang="0">
                    <a:pos x="605" y="66"/>
                  </a:cxn>
                  <a:cxn ang="0">
                    <a:pos x="656" y="68"/>
                  </a:cxn>
                  <a:cxn ang="0">
                    <a:pos x="707" y="69"/>
                  </a:cxn>
                  <a:cxn ang="0">
                    <a:pos x="735" y="69"/>
                  </a:cxn>
                  <a:cxn ang="0">
                    <a:pos x="733" y="218"/>
                  </a:cxn>
                  <a:cxn ang="0">
                    <a:pos x="704" y="217"/>
                  </a:cxn>
                  <a:cxn ang="0">
                    <a:pos x="651" y="216"/>
                  </a:cxn>
                  <a:cxn ang="0">
                    <a:pos x="598" y="214"/>
                  </a:cxn>
                  <a:cxn ang="0">
                    <a:pos x="548" y="212"/>
                  </a:cxn>
                  <a:cxn ang="0">
                    <a:pos x="494" y="209"/>
                  </a:cxn>
                  <a:cxn ang="0">
                    <a:pos x="459" y="207"/>
                  </a:cxn>
                  <a:cxn ang="0">
                    <a:pos x="404" y="931"/>
                  </a:cxn>
                  <a:cxn ang="0">
                    <a:pos x="384" y="930"/>
                  </a:cxn>
                  <a:cxn ang="0">
                    <a:pos x="321" y="924"/>
                  </a:cxn>
                  <a:cxn ang="0">
                    <a:pos x="262" y="918"/>
                  </a:cxn>
                  <a:cxn ang="0">
                    <a:pos x="200" y="911"/>
                  </a:cxn>
                  <a:cxn ang="0">
                    <a:pos x="186" y="909"/>
                  </a:cxn>
                </a:cxnLst>
                <a:rect l="0" t="0" r="r" b="b"/>
                <a:pathLst>
                  <a:path w="735" h="931">
                    <a:moveTo>
                      <a:pt x="186" y="909"/>
                    </a:moveTo>
                    <a:lnTo>
                      <a:pt x="273" y="188"/>
                    </a:lnTo>
                    <a:lnTo>
                      <a:pt x="231" y="182"/>
                    </a:lnTo>
                    <a:lnTo>
                      <a:pt x="180" y="176"/>
                    </a:lnTo>
                    <a:lnTo>
                      <a:pt x="127" y="167"/>
                    </a:lnTo>
                    <a:lnTo>
                      <a:pt x="74" y="159"/>
                    </a:lnTo>
                    <a:lnTo>
                      <a:pt x="23" y="150"/>
                    </a:lnTo>
                    <a:lnTo>
                      <a:pt x="0" y="146"/>
                    </a:lnTo>
                    <a:lnTo>
                      <a:pt x="27" y="0"/>
                    </a:lnTo>
                    <a:lnTo>
                      <a:pt x="50" y="5"/>
                    </a:lnTo>
                    <a:lnTo>
                      <a:pt x="98" y="13"/>
                    </a:lnTo>
                    <a:lnTo>
                      <a:pt x="149" y="22"/>
                    </a:lnTo>
                    <a:lnTo>
                      <a:pt x="200" y="29"/>
                    </a:lnTo>
                    <a:lnTo>
                      <a:pt x="251" y="35"/>
                    </a:lnTo>
                    <a:lnTo>
                      <a:pt x="301" y="42"/>
                    </a:lnTo>
                    <a:lnTo>
                      <a:pt x="353" y="47"/>
                    </a:lnTo>
                    <a:lnTo>
                      <a:pt x="402" y="53"/>
                    </a:lnTo>
                    <a:lnTo>
                      <a:pt x="454" y="58"/>
                    </a:lnTo>
                    <a:lnTo>
                      <a:pt x="504" y="61"/>
                    </a:lnTo>
                    <a:lnTo>
                      <a:pt x="556" y="64"/>
                    </a:lnTo>
                    <a:lnTo>
                      <a:pt x="605" y="66"/>
                    </a:lnTo>
                    <a:lnTo>
                      <a:pt x="656" y="68"/>
                    </a:lnTo>
                    <a:lnTo>
                      <a:pt x="707" y="69"/>
                    </a:lnTo>
                    <a:lnTo>
                      <a:pt x="735" y="69"/>
                    </a:lnTo>
                    <a:lnTo>
                      <a:pt x="733" y="218"/>
                    </a:lnTo>
                    <a:lnTo>
                      <a:pt x="704" y="217"/>
                    </a:lnTo>
                    <a:lnTo>
                      <a:pt x="651" y="216"/>
                    </a:lnTo>
                    <a:lnTo>
                      <a:pt x="598" y="214"/>
                    </a:lnTo>
                    <a:lnTo>
                      <a:pt x="548" y="212"/>
                    </a:lnTo>
                    <a:lnTo>
                      <a:pt x="494" y="209"/>
                    </a:lnTo>
                    <a:lnTo>
                      <a:pt x="459" y="207"/>
                    </a:lnTo>
                    <a:lnTo>
                      <a:pt x="404" y="931"/>
                    </a:lnTo>
                    <a:lnTo>
                      <a:pt x="384" y="930"/>
                    </a:lnTo>
                    <a:lnTo>
                      <a:pt x="321" y="924"/>
                    </a:lnTo>
                    <a:lnTo>
                      <a:pt x="262" y="918"/>
                    </a:lnTo>
                    <a:lnTo>
                      <a:pt x="200" y="911"/>
                    </a:lnTo>
                    <a:lnTo>
                      <a:pt x="186" y="909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70" name="Freeform 106"/>
              <p:cNvSpPr>
                <a:spLocks/>
              </p:cNvSpPr>
              <p:nvPr/>
            </p:nvSpPr>
            <p:spPr bwMode="auto">
              <a:xfrm>
                <a:off x="4095" y="3267"/>
                <a:ext cx="183" cy="232"/>
              </a:xfrm>
              <a:custGeom>
                <a:avLst/>
                <a:gdLst/>
                <a:ahLst/>
                <a:cxnLst>
                  <a:cxn ang="0">
                    <a:pos x="322" y="927"/>
                  </a:cxn>
                  <a:cxn ang="0">
                    <a:pos x="275" y="201"/>
                  </a:cxn>
                  <a:cxn ang="0">
                    <a:pos x="234" y="204"/>
                  </a:cxn>
                  <a:cxn ang="0">
                    <a:pos x="181" y="206"/>
                  </a:cxn>
                  <a:cxn ang="0">
                    <a:pos x="128" y="208"/>
                  </a:cxn>
                  <a:cxn ang="0">
                    <a:pos x="74" y="209"/>
                  </a:cxn>
                  <a:cxn ang="0">
                    <a:pos x="23" y="210"/>
                  </a:cxn>
                  <a:cxn ang="0">
                    <a:pos x="0" y="210"/>
                  </a:cxn>
                  <a:cxn ang="0">
                    <a:pos x="0" y="62"/>
                  </a:cxn>
                  <a:cxn ang="0">
                    <a:pos x="23" y="62"/>
                  </a:cxn>
                  <a:cxn ang="0">
                    <a:pos x="72" y="61"/>
                  </a:cxn>
                  <a:cxn ang="0">
                    <a:pos x="124" y="60"/>
                  </a:cxn>
                  <a:cxn ang="0">
                    <a:pos x="175" y="58"/>
                  </a:cxn>
                  <a:cxn ang="0">
                    <a:pos x="226" y="56"/>
                  </a:cxn>
                  <a:cxn ang="0">
                    <a:pos x="276" y="53"/>
                  </a:cxn>
                  <a:cxn ang="0">
                    <a:pos x="327" y="50"/>
                  </a:cxn>
                  <a:cxn ang="0">
                    <a:pos x="378" y="46"/>
                  </a:cxn>
                  <a:cxn ang="0">
                    <a:pos x="429" y="40"/>
                  </a:cxn>
                  <a:cxn ang="0">
                    <a:pos x="479" y="34"/>
                  </a:cxn>
                  <a:cxn ang="0">
                    <a:pos x="530" y="28"/>
                  </a:cxn>
                  <a:cxn ang="0">
                    <a:pos x="581" y="21"/>
                  </a:cxn>
                  <a:cxn ang="0">
                    <a:pos x="630" y="15"/>
                  </a:cxn>
                  <a:cxn ang="0">
                    <a:pos x="681" y="5"/>
                  </a:cxn>
                  <a:cxn ang="0">
                    <a:pos x="711" y="0"/>
                  </a:cxn>
                  <a:cxn ang="0">
                    <a:pos x="736" y="146"/>
                  </a:cxn>
                  <a:cxn ang="0">
                    <a:pos x="706" y="151"/>
                  </a:cxn>
                  <a:cxn ang="0">
                    <a:pos x="653" y="160"/>
                  </a:cxn>
                  <a:cxn ang="0">
                    <a:pos x="601" y="168"/>
                  </a:cxn>
                  <a:cxn ang="0">
                    <a:pos x="549" y="175"/>
                  </a:cxn>
                  <a:cxn ang="0">
                    <a:pos x="497" y="182"/>
                  </a:cxn>
                  <a:cxn ang="0">
                    <a:pos x="464" y="186"/>
                  </a:cxn>
                  <a:cxn ang="0">
                    <a:pos x="541" y="909"/>
                  </a:cxn>
                  <a:cxn ang="0">
                    <a:pos x="519" y="911"/>
                  </a:cxn>
                  <a:cxn ang="0">
                    <a:pos x="457" y="917"/>
                  </a:cxn>
                  <a:cxn ang="0">
                    <a:pos x="396" y="922"/>
                  </a:cxn>
                  <a:cxn ang="0">
                    <a:pos x="334" y="926"/>
                  </a:cxn>
                  <a:cxn ang="0">
                    <a:pos x="322" y="927"/>
                  </a:cxn>
                </a:cxnLst>
                <a:rect l="0" t="0" r="r" b="b"/>
                <a:pathLst>
                  <a:path w="736" h="927">
                    <a:moveTo>
                      <a:pt x="322" y="927"/>
                    </a:moveTo>
                    <a:lnTo>
                      <a:pt x="275" y="201"/>
                    </a:lnTo>
                    <a:lnTo>
                      <a:pt x="234" y="204"/>
                    </a:lnTo>
                    <a:lnTo>
                      <a:pt x="181" y="206"/>
                    </a:lnTo>
                    <a:lnTo>
                      <a:pt x="128" y="208"/>
                    </a:lnTo>
                    <a:lnTo>
                      <a:pt x="74" y="209"/>
                    </a:lnTo>
                    <a:lnTo>
                      <a:pt x="23" y="210"/>
                    </a:lnTo>
                    <a:lnTo>
                      <a:pt x="0" y="210"/>
                    </a:lnTo>
                    <a:lnTo>
                      <a:pt x="0" y="62"/>
                    </a:lnTo>
                    <a:lnTo>
                      <a:pt x="23" y="62"/>
                    </a:lnTo>
                    <a:lnTo>
                      <a:pt x="72" y="61"/>
                    </a:lnTo>
                    <a:lnTo>
                      <a:pt x="124" y="60"/>
                    </a:lnTo>
                    <a:lnTo>
                      <a:pt x="175" y="58"/>
                    </a:lnTo>
                    <a:lnTo>
                      <a:pt x="226" y="56"/>
                    </a:lnTo>
                    <a:lnTo>
                      <a:pt x="276" y="53"/>
                    </a:lnTo>
                    <a:lnTo>
                      <a:pt x="327" y="50"/>
                    </a:lnTo>
                    <a:lnTo>
                      <a:pt x="378" y="46"/>
                    </a:lnTo>
                    <a:lnTo>
                      <a:pt x="429" y="40"/>
                    </a:lnTo>
                    <a:lnTo>
                      <a:pt x="479" y="34"/>
                    </a:lnTo>
                    <a:lnTo>
                      <a:pt x="530" y="28"/>
                    </a:lnTo>
                    <a:lnTo>
                      <a:pt x="581" y="21"/>
                    </a:lnTo>
                    <a:lnTo>
                      <a:pt x="630" y="15"/>
                    </a:lnTo>
                    <a:lnTo>
                      <a:pt x="681" y="5"/>
                    </a:lnTo>
                    <a:lnTo>
                      <a:pt x="711" y="0"/>
                    </a:lnTo>
                    <a:lnTo>
                      <a:pt x="736" y="146"/>
                    </a:lnTo>
                    <a:lnTo>
                      <a:pt x="706" y="151"/>
                    </a:lnTo>
                    <a:lnTo>
                      <a:pt x="653" y="160"/>
                    </a:lnTo>
                    <a:lnTo>
                      <a:pt x="601" y="168"/>
                    </a:lnTo>
                    <a:lnTo>
                      <a:pt x="549" y="175"/>
                    </a:lnTo>
                    <a:lnTo>
                      <a:pt x="497" y="182"/>
                    </a:lnTo>
                    <a:lnTo>
                      <a:pt x="464" y="186"/>
                    </a:lnTo>
                    <a:lnTo>
                      <a:pt x="541" y="909"/>
                    </a:lnTo>
                    <a:lnTo>
                      <a:pt x="519" y="911"/>
                    </a:lnTo>
                    <a:lnTo>
                      <a:pt x="457" y="917"/>
                    </a:lnTo>
                    <a:lnTo>
                      <a:pt x="396" y="922"/>
                    </a:lnTo>
                    <a:lnTo>
                      <a:pt x="334" y="926"/>
                    </a:lnTo>
                    <a:lnTo>
                      <a:pt x="322" y="92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71" name="Freeform 107"/>
              <p:cNvSpPr>
                <a:spLocks/>
              </p:cNvSpPr>
              <p:nvPr/>
            </p:nvSpPr>
            <p:spPr bwMode="auto">
              <a:xfrm>
                <a:off x="4299" y="3252"/>
                <a:ext cx="97" cy="225"/>
              </a:xfrm>
              <a:custGeom>
                <a:avLst/>
                <a:gdLst/>
                <a:ahLst/>
                <a:cxnLst>
                  <a:cxn ang="0">
                    <a:pos x="173" y="898"/>
                  </a:cxn>
                  <a:cxn ang="0">
                    <a:pos x="0" y="39"/>
                  </a:cxn>
                  <a:cxn ang="0">
                    <a:pos x="12" y="37"/>
                  </a:cxn>
                  <a:cxn ang="0">
                    <a:pos x="61" y="27"/>
                  </a:cxn>
                  <a:cxn ang="0">
                    <a:pos x="111" y="16"/>
                  </a:cxn>
                  <a:cxn ang="0">
                    <a:pos x="162" y="4"/>
                  </a:cxn>
                  <a:cxn ang="0">
                    <a:pos x="178" y="0"/>
                  </a:cxn>
                  <a:cxn ang="0">
                    <a:pos x="388" y="851"/>
                  </a:cxn>
                  <a:cxn ang="0">
                    <a:pos x="369" y="855"/>
                  </a:cxn>
                  <a:cxn ang="0">
                    <a:pos x="307" y="869"/>
                  </a:cxn>
                  <a:cxn ang="0">
                    <a:pos x="247" y="883"/>
                  </a:cxn>
                  <a:cxn ang="0">
                    <a:pos x="187" y="895"/>
                  </a:cxn>
                  <a:cxn ang="0">
                    <a:pos x="173" y="898"/>
                  </a:cxn>
                </a:cxnLst>
                <a:rect l="0" t="0" r="r" b="b"/>
                <a:pathLst>
                  <a:path w="388" h="898">
                    <a:moveTo>
                      <a:pt x="173" y="898"/>
                    </a:moveTo>
                    <a:lnTo>
                      <a:pt x="0" y="39"/>
                    </a:lnTo>
                    <a:lnTo>
                      <a:pt x="12" y="37"/>
                    </a:lnTo>
                    <a:lnTo>
                      <a:pt x="61" y="27"/>
                    </a:lnTo>
                    <a:lnTo>
                      <a:pt x="111" y="16"/>
                    </a:lnTo>
                    <a:lnTo>
                      <a:pt x="162" y="4"/>
                    </a:lnTo>
                    <a:lnTo>
                      <a:pt x="178" y="0"/>
                    </a:lnTo>
                    <a:lnTo>
                      <a:pt x="388" y="851"/>
                    </a:lnTo>
                    <a:lnTo>
                      <a:pt x="369" y="855"/>
                    </a:lnTo>
                    <a:lnTo>
                      <a:pt x="307" y="869"/>
                    </a:lnTo>
                    <a:lnTo>
                      <a:pt x="247" y="883"/>
                    </a:lnTo>
                    <a:lnTo>
                      <a:pt x="187" y="895"/>
                    </a:lnTo>
                    <a:lnTo>
                      <a:pt x="173" y="89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72" name="Freeform 108"/>
              <p:cNvSpPr>
                <a:spLocks/>
              </p:cNvSpPr>
              <p:nvPr/>
            </p:nvSpPr>
            <p:spPr bwMode="auto">
              <a:xfrm>
                <a:off x="4370" y="3184"/>
                <a:ext cx="186" cy="249"/>
              </a:xfrm>
              <a:custGeom>
                <a:avLst/>
                <a:gdLst/>
                <a:ahLst/>
                <a:cxnLst>
                  <a:cxn ang="0">
                    <a:pos x="542" y="996"/>
                  </a:cxn>
                  <a:cxn ang="0">
                    <a:pos x="305" y="307"/>
                  </a:cxn>
                  <a:cxn ang="0">
                    <a:pos x="267" y="320"/>
                  </a:cxn>
                  <a:cxn ang="0">
                    <a:pos x="218" y="336"/>
                  </a:cxn>
                  <a:cxn ang="0">
                    <a:pos x="170" y="352"/>
                  </a:cxn>
                  <a:cxn ang="0">
                    <a:pos x="119" y="367"/>
                  </a:cxn>
                  <a:cxn ang="0">
                    <a:pos x="69" y="381"/>
                  </a:cxn>
                  <a:cxn ang="0">
                    <a:pos x="40" y="389"/>
                  </a:cxn>
                  <a:cxn ang="0">
                    <a:pos x="0" y="246"/>
                  </a:cxn>
                  <a:cxn ang="0">
                    <a:pos x="29" y="239"/>
                  </a:cxn>
                  <a:cxn ang="0">
                    <a:pos x="76" y="224"/>
                  </a:cxn>
                  <a:cxn ang="0">
                    <a:pos x="126" y="210"/>
                  </a:cxn>
                  <a:cxn ang="0">
                    <a:pos x="173" y="196"/>
                  </a:cxn>
                  <a:cxn ang="0">
                    <a:pos x="220" y="179"/>
                  </a:cxn>
                  <a:cxn ang="0">
                    <a:pos x="274" y="161"/>
                  </a:cxn>
                  <a:cxn ang="0">
                    <a:pos x="318" y="146"/>
                  </a:cxn>
                  <a:cxn ang="0">
                    <a:pos x="361" y="130"/>
                  </a:cxn>
                  <a:cxn ang="0">
                    <a:pos x="415" y="110"/>
                  </a:cxn>
                  <a:cxn ang="0">
                    <a:pos x="461" y="90"/>
                  </a:cxn>
                  <a:cxn ang="0">
                    <a:pos x="507" y="72"/>
                  </a:cxn>
                  <a:cxn ang="0">
                    <a:pos x="554" y="52"/>
                  </a:cxn>
                  <a:cxn ang="0">
                    <a:pos x="600" y="30"/>
                  </a:cxn>
                  <a:cxn ang="0">
                    <a:pos x="648" y="9"/>
                  </a:cxn>
                  <a:cxn ang="0">
                    <a:pos x="668" y="0"/>
                  </a:cxn>
                  <a:cxn ang="0">
                    <a:pos x="732" y="134"/>
                  </a:cxn>
                  <a:cxn ang="0">
                    <a:pos x="711" y="144"/>
                  </a:cxn>
                  <a:cxn ang="0">
                    <a:pos x="661" y="166"/>
                  </a:cxn>
                  <a:cxn ang="0">
                    <a:pos x="613" y="188"/>
                  </a:cxn>
                  <a:cxn ang="0">
                    <a:pos x="564" y="209"/>
                  </a:cxn>
                  <a:cxn ang="0">
                    <a:pos x="517" y="227"/>
                  </a:cxn>
                  <a:cxn ang="0">
                    <a:pos x="480" y="242"/>
                  </a:cxn>
                  <a:cxn ang="0">
                    <a:pos x="747" y="919"/>
                  </a:cxn>
                  <a:cxn ang="0">
                    <a:pos x="735" y="924"/>
                  </a:cxn>
                  <a:cxn ang="0">
                    <a:pos x="670" y="949"/>
                  </a:cxn>
                  <a:cxn ang="0">
                    <a:pos x="617" y="969"/>
                  </a:cxn>
                  <a:cxn ang="0">
                    <a:pos x="564" y="988"/>
                  </a:cxn>
                  <a:cxn ang="0">
                    <a:pos x="542" y="996"/>
                  </a:cxn>
                </a:cxnLst>
                <a:rect l="0" t="0" r="r" b="b"/>
                <a:pathLst>
                  <a:path w="747" h="996">
                    <a:moveTo>
                      <a:pt x="542" y="996"/>
                    </a:moveTo>
                    <a:lnTo>
                      <a:pt x="305" y="307"/>
                    </a:lnTo>
                    <a:lnTo>
                      <a:pt x="267" y="320"/>
                    </a:lnTo>
                    <a:lnTo>
                      <a:pt x="218" y="336"/>
                    </a:lnTo>
                    <a:lnTo>
                      <a:pt x="170" y="352"/>
                    </a:lnTo>
                    <a:lnTo>
                      <a:pt x="119" y="367"/>
                    </a:lnTo>
                    <a:lnTo>
                      <a:pt x="69" y="381"/>
                    </a:lnTo>
                    <a:lnTo>
                      <a:pt x="40" y="389"/>
                    </a:lnTo>
                    <a:lnTo>
                      <a:pt x="0" y="246"/>
                    </a:lnTo>
                    <a:lnTo>
                      <a:pt x="29" y="239"/>
                    </a:lnTo>
                    <a:lnTo>
                      <a:pt x="76" y="224"/>
                    </a:lnTo>
                    <a:lnTo>
                      <a:pt x="126" y="210"/>
                    </a:lnTo>
                    <a:lnTo>
                      <a:pt x="173" y="196"/>
                    </a:lnTo>
                    <a:lnTo>
                      <a:pt x="220" y="179"/>
                    </a:lnTo>
                    <a:lnTo>
                      <a:pt x="274" y="161"/>
                    </a:lnTo>
                    <a:lnTo>
                      <a:pt x="318" y="146"/>
                    </a:lnTo>
                    <a:lnTo>
                      <a:pt x="361" y="130"/>
                    </a:lnTo>
                    <a:lnTo>
                      <a:pt x="415" y="110"/>
                    </a:lnTo>
                    <a:lnTo>
                      <a:pt x="461" y="90"/>
                    </a:lnTo>
                    <a:lnTo>
                      <a:pt x="507" y="72"/>
                    </a:lnTo>
                    <a:lnTo>
                      <a:pt x="554" y="52"/>
                    </a:lnTo>
                    <a:lnTo>
                      <a:pt x="600" y="30"/>
                    </a:lnTo>
                    <a:lnTo>
                      <a:pt x="648" y="9"/>
                    </a:lnTo>
                    <a:lnTo>
                      <a:pt x="668" y="0"/>
                    </a:lnTo>
                    <a:lnTo>
                      <a:pt x="732" y="134"/>
                    </a:lnTo>
                    <a:lnTo>
                      <a:pt x="711" y="144"/>
                    </a:lnTo>
                    <a:lnTo>
                      <a:pt x="661" y="166"/>
                    </a:lnTo>
                    <a:lnTo>
                      <a:pt x="613" y="188"/>
                    </a:lnTo>
                    <a:lnTo>
                      <a:pt x="564" y="209"/>
                    </a:lnTo>
                    <a:lnTo>
                      <a:pt x="517" y="227"/>
                    </a:lnTo>
                    <a:lnTo>
                      <a:pt x="480" y="242"/>
                    </a:lnTo>
                    <a:lnTo>
                      <a:pt x="747" y="919"/>
                    </a:lnTo>
                    <a:lnTo>
                      <a:pt x="735" y="924"/>
                    </a:lnTo>
                    <a:lnTo>
                      <a:pt x="670" y="949"/>
                    </a:lnTo>
                    <a:lnTo>
                      <a:pt x="617" y="969"/>
                    </a:lnTo>
                    <a:lnTo>
                      <a:pt x="564" y="988"/>
                    </a:lnTo>
                    <a:lnTo>
                      <a:pt x="542" y="996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73" name="Freeform 109"/>
              <p:cNvSpPr>
                <a:spLocks/>
              </p:cNvSpPr>
              <p:nvPr/>
            </p:nvSpPr>
            <p:spPr bwMode="auto">
              <a:xfrm>
                <a:off x="4562" y="3077"/>
                <a:ext cx="255" cy="264"/>
              </a:xfrm>
              <a:custGeom>
                <a:avLst/>
                <a:gdLst/>
                <a:ahLst/>
                <a:cxnLst>
                  <a:cxn ang="0">
                    <a:pos x="14" y="368"/>
                  </a:cxn>
                  <a:cxn ang="0">
                    <a:pos x="104" y="322"/>
                  </a:cxn>
                  <a:cxn ang="0">
                    <a:pos x="161" y="290"/>
                  </a:cxn>
                  <a:cxn ang="0">
                    <a:pos x="440" y="784"/>
                  </a:cxn>
                  <a:cxn ang="0">
                    <a:pos x="515" y="859"/>
                  </a:cxn>
                  <a:cxn ang="0">
                    <a:pos x="570" y="871"/>
                  </a:cxn>
                  <a:cxn ang="0">
                    <a:pos x="603" y="869"/>
                  </a:cxn>
                  <a:cxn ang="0">
                    <a:pos x="663" y="850"/>
                  </a:cxn>
                  <a:cxn ang="0">
                    <a:pos x="707" y="826"/>
                  </a:cxn>
                  <a:cxn ang="0">
                    <a:pos x="741" y="802"/>
                  </a:cxn>
                  <a:cxn ang="0">
                    <a:pos x="769" y="778"/>
                  </a:cxn>
                  <a:cxn ang="0">
                    <a:pos x="801" y="735"/>
                  </a:cxn>
                  <a:cxn ang="0">
                    <a:pos x="817" y="678"/>
                  </a:cxn>
                  <a:cxn ang="0">
                    <a:pos x="809" y="634"/>
                  </a:cxn>
                  <a:cxn ang="0">
                    <a:pos x="733" y="506"/>
                  </a:cxn>
                  <a:cxn ang="0">
                    <a:pos x="494" y="82"/>
                  </a:cxn>
                  <a:cxn ang="0">
                    <a:pos x="576" y="23"/>
                  </a:cxn>
                  <a:cxn ang="0">
                    <a:pos x="883" y="369"/>
                  </a:cxn>
                  <a:cxn ang="0">
                    <a:pos x="1003" y="558"/>
                  </a:cxn>
                  <a:cxn ang="0">
                    <a:pos x="1018" y="628"/>
                  </a:cxn>
                  <a:cxn ang="0">
                    <a:pos x="1007" y="714"/>
                  </a:cxn>
                  <a:cxn ang="0">
                    <a:pos x="976" y="778"/>
                  </a:cxn>
                  <a:cxn ang="0">
                    <a:pos x="939" y="831"/>
                  </a:cxn>
                  <a:cxn ang="0">
                    <a:pos x="886" y="883"/>
                  </a:cxn>
                  <a:cxn ang="0">
                    <a:pos x="793" y="949"/>
                  </a:cxn>
                  <a:cxn ang="0">
                    <a:pos x="741" y="979"/>
                  </a:cxn>
                  <a:cxn ang="0">
                    <a:pos x="685" y="1008"/>
                  </a:cxn>
                  <a:cxn ang="0">
                    <a:pos x="628" y="1032"/>
                  </a:cxn>
                  <a:cxn ang="0">
                    <a:pos x="575" y="1046"/>
                  </a:cxn>
                  <a:cxn ang="0">
                    <a:pos x="500" y="1052"/>
                  </a:cxn>
                  <a:cxn ang="0">
                    <a:pos x="429" y="1041"/>
                  </a:cxn>
                  <a:cxn ang="0">
                    <a:pos x="373" y="1016"/>
                  </a:cxn>
                  <a:cxn ang="0">
                    <a:pos x="317" y="963"/>
                  </a:cxn>
                  <a:cxn ang="0">
                    <a:pos x="211" y="793"/>
                  </a:cxn>
                </a:cxnLst>
                <a:rect l="0" t="0" r="r" b="b"/>
                <a:pathLst>
                  <a:path w="1018" h="1052">
                    <a:moveTo>
                      <a:pt x="0" y="375"/>
                    </a:moveTo>
                    <a:lnTo>
                      <a:pt x="14" y="368"/>
                    </a:lnTo>
                    <a:lnTo>
                      <a:pt x="59" y="346"/>
                    </a:lnTo>
                    <a:lnTo>
                      <a:pt x="104" y="322"/>
                    </a:lnTo>
                    <a:lnTo>
                      <a:pt x="149" y="296"/>
                    </a:lnTo>
                    <a:lnTo>
                      <a:pt x="161" y="290"/>
                    </a:lnTo>
                    <a:lnTo>
                      <a:pt x="393" y="704"/>
                    </a:lnTo>
                    <a:lnTo>
                      <a:pt x="440" y="784"/>
                    </a:lnTo>
                    <a:lnTo>
                      <a:pt x="471" y="827"/>
                    </a:lnTo>
                    <a:lnTo>
                      <a:pt x="515" y="859"/>
                    </a:lnTo>
                    <a:lnTo>
                      <a:pt x="532" y="863"/>
                    </a:lnTo>
                    <a:lnTo>
                      <a:pt x="570" y="871"/>
                    </a:lnTo>
                    <a:lnTo>
                      <a:pt x="601" y="869"/>
                    </a:lnTo>
                    <a:lnTo>
                      <a:pt x="603" y="869"/>
                    </a:lnTo>
                    <a:lnTo>
                      <a:pt x="635" y="861"/>
                    </a:lnTo>
                    <a:lnTo>
                      <a:pt x="663" y="850"/>
                    </a:lnTo>
                    <a:lnTo>
                      <a:pt x="670" y="847"/>
                    </a:lnTo>
                    <a:lnTo>
                      <a:pt x="707" y="826"/>
                    </a:lnTo>
                    <a:lnTo>
                      <a:pt x="714" y="821"/>
                    </a:lnTo>
                    <a:lnTo>
                      <a:pt x="741" y="802"/>
                    </a:lnTo>
                    <a:lnTo>
                      <a:pt x="762" y="785"/>
                    </a:lnTo>
                    <a:lnTo>
                      <a:pt x="769" y="778"/>
                    </a:lnTo>
                    <a:lnTo>
                      <a:pt x="791" y="752"/>
                    </a:lnTo>
                    <a:lnTo>
                      <a:pt x="801" y="735"/>
                    </a:lnTo>
                    <a:lnTo>
                      <a:pt x="805" y="727"/>
                    </a:lnTo>
                    <a:lnTo>
                      <a:pt x="817" y="678"/>
                    </a:lnTo>
                    <a:lnTo>
                      <a:pt x="810" y="642"/>
                    </a:lnTo>
                    <a:lnTo>
                      <a:pt x="809" y="634"/>
                    </a:lnTo>
                    <a:lnTo>
                      <a:pt x="781" y="581"/>
                    </a:lnTo>
                    <a:lnTo>
                      <a:pt x="733" y="506"/>
                    </a:lnTo>
                    <a:lnTo>
                      <a:pt x="460" y="105"/>
                    </a:lnTo>
                    <a:lnTo>
                      <a:pt x="494" y="82"/>
                    </a:lnTo>
                    <a:lnTo>
                      <a:pt x="535" y="53"/>
                    </a:lnTo>
                    <a:lnTo>
                      <a:pt x="576" y="23"/>
                    </a:lnTo>
                    <a:lnTo>
                      <a:pt x="607" y="0"/>
                    </a:lnTo>
                    <a:lnTo>
                      <a:pt x="883" y="369"/>
                    </a:lnTo>
                    <a:lnTo>
                      <a:pt x="960" y="479"/>
                    </a:lnTo>
                    <a:lnTo>
                      <a:pt x="1003" y="558"/>
                    </a:lnTo>
                    <a:lnTo>
                      <a:pt x="1018" y="621"/>
                    </a:lnTo>
                    <a:lnTo>
                      <a:pt x="1018" y="628"/>
                    </a:lnTo>
                    <a:lnTo>
                      <a:pt x="1016" y="683"/>
                    </a:lnTo>
                    <a:lnTo>
                      <a:pt x="1007" y="714"/>
                    </a:lnTo>
                    <a:lnTo>
                      <a:pt x="994" y="748"/>
                    </a:lnTo>
                    <a:lnTo>
                      <a:pt x="976" y="778"/>
                    </a:lnTo>
                    <a:lnTo>
                      <a:pt x="952" y="815"/>
                    </a:lnTo>
                    <a:lnTo>
                      <a:pt x="939" y="831"/>
                    </a:lnTo>
                    <a:lnTo>
                      <a:pt x="893" y="876"/>
                    </a:lnTo>
                    <a:lnTo>
                      <a:pt x="886" y="883"/>
                    </a:lnTo>
                    <a:lnTo>
                      <a:pt x="844" y="913"/>
                    </a:lnTo>
                    <a:lnTo>
                      <a:pt x="793" y="949"/>
                    </a:lnTo>
                    <a:lnTo>
                      <a:pt x="791" y="951"/>
                    </a:lnTo>
                    <a:lnTo>
                      <a:pt x="741" y="979"/>
                    </a:lnTo>
                    <a:lnTo>
                      <a:pt x="728" y="987"/>
                    </a:lnTo>
                    <a:lnTo>
                      <a:pt x="685" y="1008"/>
                    </a:lnTo>
                    <a:lnTo>
                      <a:pt x="670" y="1016"/>
                    </a:lnTo>
                    <a:lnTo>
                      <a:pt x="628" y="1032"/>
                    </a:lnTo>
                    <a:lnTo>
                      <a:pt x="619" y="1036"/>
                    </a:lnTo>
                    <a:lnTo>
                      <a:pt x="575" y="1046"/>
                    </a:lnTo>
                    <a:lnTo>
                      <a:pt x="567" y="1046"/>
                    </a:lnTo>
                    <a:lnTo>
                      <a:pt x="500" y="1052"/>
                    </a:lnTo>
                    <a:lnTo>
                      <a:pt x="496" y="1052"/>
                    </a:lnTo>
                    <a:lnTo>
                      <a:pt x="429" y="1041"/>
                    </a:lnTo>
                    <a:lnTo>
                      <a:pt x="422" y="1038"/>
                    </a:lnTo>
                    <a:lnTo>
                      <a:pt x="373" y="1016"/>
                    </a:lnTo>
                    <a:lnTo>
                      <a:pt x="330" y="981"/>
                    </a:lnTo>
                    <a:lnTo>
                      <a:pt x="317" y="963"/>
                    </a:lnTo>
                    <a:lnTo>
                      <a:pt x="274" y="905"/>
                    </a:lnTo>
                    <a:lnTo>
                      <a:pt x="211" y="793"/>
                    </a:lnTo>
                    <a:lnTo>
                      <a:pt x="0" y="375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74" name="Freeform 110"/>
              <p:cNvSpPr>
                <a:spLocks noEditPoints="1"/>
              </p:cNvSpPr>
              <p:nvPr/>
            </p:nvSpPr>
            <p:spPr bwMode="auto">
              <a:xfrm>
                <a:off x="4752" y="2955"/>
                <a:ext cx="260" cy="262"/>
              </a:xfrm>
              <a:custGeom>
                <a:avLst/>
                <a:gdLst/>
                <a:ahLst/>
                <a:cxnLst>
                  <a:cxn ang="0">
                    <a:pos x="20" y="359"/>
                  </a:cxn>
                  <a:cxn ang="0">
                    <a:pos x="96" y="294"/>
                  </a:cxn>
                  <a:cxn ang="0">
                    <a:pos x="172" y="225"/>
                  </a:cxn>
                  <a:cxn ang="0">
                    <a:pos x="246" y="156"/>
                  </a:cxn>
                  <a:cxn ang="0">
                    <a:pos x="284" y="122"/>
                  </a:cxn>
                  <a:cxn ang="0">
                    <a:pos x="322" y="87"/>
                  </a:cxn>
                  <a:cxn ang="0">
                    <a:pos x="380" y="47"/>
                  </a:cxn>
                  <a:cxn ang="0">
                    <a:pos x="453" y="13"/>
                  </a:cxn>
                  <a:cxn ang="0">
                    <a:pos x="491" y="4"/>
                  </a:cxn>
                  <a:cxn ang="0">
                    <a:pos x="532" y="0"/>
                  </a:cxn>
                  <a:cxn ang="0">
                    <a:pos x="614" y="4"/>
                  </a:cxn>
                  <a:cxn ang="0">
                    <a:pos x="754" y="55"/>
                  </a:cxn>
                  <a:cxn ang="0">
                    <a:pos x="829" y="101"/>
                  </a:cxn>
                  <a:cxn ang="0">
                    <a:pos x="947" y="208"/>
                  </a:cxn>
                  <a:cxn ang="0">
                    <a:pos x="998" y="282"/>
                  </a:cxn>
                  <a:cxn ang="0">
                    <a:pos x="1030" y="368"/>
                  </a:cxn>
                  <a:cxn ang="0">
                    <a:pos x="1039" y="421"/>
                  </a:cxn>
                  <a:cxn ang="0">
                    <a:pos x="1040" y="468"/>
                  </a:cxn>
                  <a:cxn ang="0">
                    <a:pos x="1024" y="543"/>
                  </a:cxn>
                  <a:cxn ang="0">
                    <a:pos x="986" y="628"/>
                  </a:cxn>
                  <a:cxn ang="0">
                    <a:pos x="939" y="697"/>
                  </a:cxn>
                  <a:cxn ang="0">
                    <a:pos x="897" y="743"/>
                  </a:cxn>
                  <a:cxn ang="0">
                    <a:pos x="855" y="786"/>
                  </a:cxn>
                  <a:cxn ang="0">
                    <a:pos x="764" y="870"/>
                  </a:cxn>
                  <a:cxn ang="0">
                    <a:pos x="672" y="954"/>
                  </a:cxn>
                  <a:cxn ang="0">
                    <a:pos x="579" y="1033"/>
                  </a:cxn>
                  <a:cxn ang="0">
                    <a:pos x="0" y="374"/>
                  </a:cxn>
                  <a:cxn ang="0">
                    <a:pos x="624" y="800"/>
                  </a:cxn>
                  <a:cxn ang="0">
                    <a:pos x="708" y="723"/>
                  </a:cxn>
                  <a:cxn ang="0">
                    <a:pos x="752" y="680"/>
                  </a:cxn>
                  <a:cxn ang="0">
                    <a:pos x="794" y="637"/>
                  </a:cxn>
                  <a:cxn ang="0">
                    <a:pos x="830" y="590"/>
                  </a:cxn>
                  <a:cxn ang="0">
                    <a:pos x="855" y="531"/>
                  </a:cxn>
                  <a:cxn ang="0">
                    <a:pos x="856" y="464"/>
                  </a:cxn>
                  <a:cxn ang="0">
                    <a:pos x="835" y="412"/>
                  </a:cxn>
                  <a:cxn ang="0">
                    <a:pos x="732" y="287"/>
                  </a:cxn>
                  <a:cxn ang="0">
                    <a:pos x="604" y="196"/>
                  </a:cxn>
                  <a:cxn ang="0">
                    <a:pos x="553" y="180"/>
                  </a:cxn>
                  <a:cxn ang="0">
                    <a:pos x="490" y="180"/>
                  </a:cxn>
                  <a:cxn ang="0">
                    <a:pos x="436" y="200"/>
                  </a:cxn>
                  <a:cxn ang="0">
                    <a:pos x="390" y="230"/>
                  </a:cxn>
                  <a:cxn ang="0">
                    <a:pos x="350" y="264"/>
                  </a:cxn>
                  <a:cxn ang="0">
                    <a:pos x="298" y="311"/>
                  </a:cxn>
                  <a:cxn ang="0">
                    <a:pos x="236" y="367"/>
                  </a:cxn>
                </a:cxnLst>
                <a:rect l="0" t="0" r="r" b="b"/>
                <a:pathLst>
                  <a:path w="1040" h="1052">
                    <a:moveTo>
                      <a:pt x="0" y="374"/>
                    </a:moveTo>
                    <a:lnTo>
                      <a:pt x="20" y="359"/>
                    </a:lnTo>
                    <a:lnTo>
                      <a:pt x="57" y="325"/>
                    </a:lnTo>
                    <a:lnTo>
                      <a:pt x="96" y="294"/>
                    </a:lnTo>
                    <a:lnTo>
                      <a:pt x="134" y="260"/>
                    </a:lnTo>
                    <a:lnTo>
                      <a:pt x="172" y="225"/>
                    </a:lnTo>
                    <a:lnTo>
                      <a:pt x="209" y="192"/>
                    </a:lnTo>
                    <a:lnTo>
                      <a:pt x="246" y="156"/>
                    </a:lnTo>
                    <a:lnTo>
                      <a:pt x="247" y="155"/>
                    </a:lnTo>
                    <a:lnTo>
                      <a:pt x="284" y="122"/>
                    </a:lnTo>
                    <a:lnTo>
                      <a:pt x="320" y="89"/>
                    </a:lnTo>
                    <a:lnTo>
                      <a:pt x="322" y="87"/>
                    </a:lnTo>
                    <a:lnTo>
                      <a:pt x="364" y="58"/>
                    </a:lnTo>
                    <a:lnTo>
                      <a:pt x="380" y="47"/>
                    </a:lnTo>
                    <a:lnTo>
                      <a:pt x="411" y="33"/>
                    </a:lnTo>
                    <a:lnTo>
                      <a:pt x="453" y="13"/>
                    </a:lnTo>
                    <a:lnTo>
                      <a:pt x="464" y="10"/>
                    </a:lnTo>
                    <a:lnTo>
                      <a:pt x="491" y="4"/>
                    </a:lnTo>
                    <a:lnTo>
                      <a:pt x="530" y="0"/>
                    </a:lnTo>
                    <a:lnTo>
                      <a:pt x="532" y="0"/>
                    </a:lnTo>
                    <a:lnTo>
                      <a:pt x="613" y="4"/>
                    </a:lnTo>
                    <a:lnTo>
                      <a:pt x="614" y="4"/>
                    </a:lnTo>
                    <a:lnTo>
                      <a:pt x="697" y="27"/>
                    </a:lnTo>
                    <a:lnTo>
                      <a:pt x="754" y="55"/>
                    </a:lnTo>
                    <a:lnTo>
                      <a:pt x="784" y="70"/>
                    </a:lnTo>
                    <a:lnTo>
                      <a:pt x="829" y="101"/>
                    </a:lnTo>
                    <a:lnTo>
                      <a:pt x="876" y="137"/>
                    </a:lnTo>
                    <a:lnTo>
                      <a:pt x="947" y="208"/>
                    </a:lnTo>
                    <a:lnTo>
                      <a:pt x="966" y="236"/>
                    </a:lnTo>
                    <a:lnTo>
                      <a:pt x="998" y="282"/>
                    </a:lnTo>
                    <a:lnTo>
                      <a:pt x="1018" y="327"/>
                    </a:lnTo>
                    <a:lnTo>
                      <a:pt x="1030" y="368"/>
                    </a:lnTo>
                    <a:lnTo>
                      <a:pt x="1032" y="374"/>
                    </a:lnTo>
                    <a:lnTo>
                      <a:pt x="1039" y="421"/>
                    </a:lnTo>
                    <a:lnTo>
                      <a:pt x="1040" y="457"/>
                    </a:lnTo>
                    <a:lnTo>
                      <a:pt x="1040" y="468"/>
                    </a:lnTo>
                    <a:lnTo>
                      <a:pt x="1027" y="528"/>
                    </a:lnTo>
                    <a:lnTo>
                      <a:pt x="1024" y="543"/>
                    </a:lnTo>
                    <a:lnTo>
                      <a:pt x="1004" y="591"/>
                    </a:lnTo>
                    <a:lnTo>
                      <a:pt x="986" y="628"/>
                    </a:lnTo>
                    <a:lnTo>
                      <a:pt x="974" y="647"/>
                    </a:lnTo>
                    <a:lnTo>
                      <a:pt x="939" y="697"/>
                    </a:lnTo>
                    <a:lnTo>
                      <a:pt x="937" y="698"/>
                    </a:lnTo>
                    <a:lnTo>
                      <a:pt x="897" y="743"/>
                    </a:lnTo>
                    <a:lnTo>
                      <a:pt x="864" y="778"/>
                    </a:lnTo>
                    <a:lnTo>
                      <a:pt x="855" y="786"/>
                    </a:lnTo>
                    <a:lnTo>
                      <a:pt x="808" y="830"/>
                    </a:lnTo>
                    <a:lnTo>
                      <a:pt x="764" y="870"/>
                    </a:lnTo>
                    <a:lnTo>
                      <a:pt x="719" y="912"/>
                    </a:lnTo>
                    <a:lnTo>
                      <a:pt x="672" y="954"/>
                    </a:lnTo>
                    <a:lnTo>
                      <a:pt x="625" y="992"/>
                    </a:lnTo>
                    <a:lnTo>
                      <a:pt x="579" y="1033"/>
                    </a:lnTo>
                    <a:lnTo>
                      <a:pt x="555" y="1052"/>
                    </a:lnTo>
                    <a:lnTo>
                      <a:pt x="0" y="374"/>
                    </a:lnTo>
                    <a:close/>
                    <a:moveTo>
                      <a:pt x="236" y="367"/>
                    </a:moveTo>
                    <a:lnTo>
                      <a:pt x="624" y="800"/>
                    </a:lnTo>
                    <a:lnTo>
                      <a:pt x="665" y="762"/>
                    </a:lnTo>
                    <a:lnTo>
                      <a:pt x="708" y="723"/>
                    </a:lnTo>
                    <a:lnTo>
                      <a:pt x="740" y="692"/>
                    </a:lnTo>
                    <a:lnTo>
                      <a:pt x="752" y="680"/>
                    </a:lnTo>
                    <a:lnTo>
                      <a:pt x="794" y="637"/>
                    </a:lnTo>
                    <a:lnTo>
                      <a:pt x="794" y="637"/>
                    </a:lnTo>
                    <a:lnTo>
                      <a:pt x="826" y="596"/>
                    </a:lnTo>
                    <a:lnTo>
                      <a:pt x="830" y="590"/>
                    </a:lnTo>
                    <a:lnTo>
                      <a:pt x="849" y="552"/>
                    </a:lnTo>
                    <a:lnTo>
                      <a:pt x="855" y="531"/>
                    </a:lnTo>
                    <a:lnTo>
                      <a:pt x="860" y="510"/>
                    </a:lnTo>
                    <a:lnTo>
                      <a:pt x="856" y="464"/>
                    </a:lnTo>
                    <a:lnTo>
                      <a:pt x="849" y="444"/>
                    </a:lnTo>
                    <a:lnTo>
                      <a:pt x="835" y="412"/>
                    </a:lnTo>
                    <a:lnTo>
                      <a:pt x="796" y="353"/>
                    </a:lnTo>
                    <a:lnTo>
                      <a:pt x="732" y="287"/>
                    </a:lnTo>
                    <a:lnTo>
                      <a:pt x="663" y="229"/>
                    </a:lnTo>
                    <a:lnTo>
                      <a:pt x="604" y="196"/>
                    </a:lnTo>
                    <a:lnTo>
                      <a:pt x="575" y="187"/>
                    </a:lnTo>
                    <a:lnTo>
                      <a:pt x="553" y="180"/>
                    </a:lnTo>
                    <a:lnTo>
                      <a:pt x="506" y="177"/>
                    </a:lnTo>
                    <a:lnTo>
                      <a:pt x="490" y="180"/>
                    </a:lnTo>
                    <a:lnTo>
                      <a:pt x="460" y="187"/>
                    </a:lnTo>
                    <a:lnTo>
                      <a:pt x="436" y="200"/>
                    </a:lnTo>
                    <a:lnTo>
                      <a:pt x="415" y="210"/>
                    </a:lnTo>
                    <a:lnTo>
                      <a:pt x="390" y="230"/>
                    </a:lnTo>
                    <a:lnTo>
                      <a:pt x="369" y="246"/>
                    </a:lnTo>
                    <a:lnTo>
                      <a:pt x="350" y="264"/>
                    </a:lnTo>
                    <a:lnTo>
                      <a:pt x="311" y="300"/>
                    </a:lnTo>
                    <a:lnTo>
                      <a:pt x="298" y="311"/>
                    </a:lnTo>
                    <a:lnTo>
                      <a:pt x="272" y="335"/>
                    </a:lnTo>
                    <a:lnTo>
                      <a:pt x="236" y="36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75" name="Freeform 111"/>
              <p:cNvSpPr>
                <a:spLocks/>
              </p:cNvSpPr>
              <p:nvPr/>
            </p:nvSpPr>
            <p:spPr bwMode="auto">
              <a:xfrm>
                <a:off x="4910" y="2749"/>
                <a:ext cx="286" cy="273"/>
              </a:xfrm>
              <a:custGeom>
                <a:avLst/>
                <a:gdLst/>
                <a:ahLst/>
                <a:cxnLst>
                  <a:cxn ang="0">
                    <a:pos x="0" y="552"/>
                  </a:cxn>
                  <a:cxn ang="0">
                    <a:pos x="52" y="484"/>
                  </a:cxn>
                  <a:cxn ang="0">
                    <a:pos x="112" y="402"/>
                  </a:cxn>
                  <a:cxn ang="0">
                    <a:pos x="170" y="319"/>
                  </a:cxn>
                  <a:cxn ang="0">
                    <a:pos x="226" y="234"/>
                  </a:cxn>
                  <a:cxn ang="0">
                    <a:pos x="281" y="148"/>
                  </a:cxn>
                  <a:cxn ang="0">
                    <a:pos x="332" y="61"/>
                  </a:cxn>
                  <a:cxn ang="0">
                    <a:pos x="367" y="0"/>
                  </a:cxn>
                  <a:cxn ang="0">
                    <a:pos x="488" y="89"/>
                  </a:cxn>
                  <a:cxn ang="0">
                    <a:pos x="434" y="180"/>
                  </a:cxn>
                  <a:cxn ang="0">
                    <a:pos x="380" y="269"/>
                  </a:cxn>
                  <a:cxn ang="0">
                    <a:pos x="323" y="358"/>
                  </a:cxn>
                  <a:cxn ang="0">
                    <a:pos x="263" y="444"/>
                  </a:cxn>
                  <a:cxn ang="0">
                    <a:pos x="229" y="493"/>
                  </a:cxn>
                  <a:cxn ang="0">
                    <a:pos x="391" y="600"/>
                  </a:cxn>
                  <a:cxn ang="0">
                    <a:pos x="454" y="511"/>
                  </a:cxn>
                  <a:cxn ang="0">
                    <a:pos x="514" y="419"/>
                  </a:cxn>
                  <a:cxn ang="0">
                    <a:pos x="574" y="326"/>
                  </a:cxn>
                  <a:cxn ang="0">
                    <a:pos x="630" y="232"/>
                  </a:cxn>
                  <a:cxn ang="0">
                    <a:pos x="778" y="269"/>
                  </a:cxn>
                  <a:cxn ang="0">
                    <a:pos x="728" y="354"/>
                  </a:cxn>
                  <a:cxn ang="0">
                    <a:pos x="670" y="450"/>
                  </a:cxn>
                  <a:cxn ang="0">
                    <a:pos x="608" y="547"/>
                  </a:cxn>
                  <a:cxn ang="0">
                    <a:pos x="544" y="640"/>
                  </a:cxn>
                  <a:cxn ang="0">
                    <a:pos x="507" y="693"/>
                  </a:cxn>
                  <a:cxn ang="0">
                    <a:pos x="706" y="825"/>
                  </a:cxn>
                  <a:cxn ang="0">
                    <a:pos x="774" y="728"/>
                  </a:cxn>
                  <a:cxn ang="0">
                    <a:pos x="840" y="628"/>
                  </a:cxn>
                  <a:cxn ang="0">
                    <a:pos x="905" y="526"/>
                  </a:cxn>
                  <a:cxn ang="0">
                    <a:pos x="964" y="424"/>
                  </a:cxn>
                  <a:cxn ang="0">
                    <a:pos x="1015" y="334"/>
                  </a:cxn>
                  <a:cxn ang="0">
                    <a:pos x="1123" y="443"/>
                  </a:cxn>
                  <a:cxn ang="0">
                    <a:pos x="1060" y="550"/>
                  </a:cxn>
                  <a:cxn ang="0">
                    <a:pos x="997" y="654"/>
                  </a:cxn>
                  <a:cxn ang="0">
                    <a:pos x="931" y="758"/>
                  </a:cxn>
                  <a:cxn ang="0">
                    <a:pos x="861" y="860"/>
                  </a:cxn>
                  <a:cxn ang="0">
                    <a:pos x="789" y="961"/>
                  </a:cxn>
                  <a:cxn ang="0">
                    <a:pos x="716" y="1059"/>
                  </a:cxn>
                </a:cxnLst>
                <a:rect l="0" t="0" r="r" b="b"/>
                <a:pathLst>
                  <a:path w="1144" h="1093">
                    <a:moveTo>
                      <a:pt x="689" y="1093"/>
                    </a:moveTo>
                    <a:lnTo>
                      <a:pt x="0" y="552"/>
                    </a:lnTo>
                    <a:lnTo>
                      <a:pt x="22" y="524"/>
                    </a:lnTo>
                    <a:lnTo>
                      <a:pt x="52" y="484"/>
                    </a:lnTo>
                    <a:lnTo>
                      <a:pt x="82" y="444"/>
                    </a:lnTo>
                    <a:lnTo>
                      <a:pt x="112" y="402"/>
                    </a:lnTo>
                    <a:lnTo>
                      <a:pt x="140" y="360"/>
                    </a:lnTo>
                    <a:lnTo>
                      <a:pt x="170" y="319"/>
                    </a:lnTo>
                    <a:lnTo>
                      <a:pt x="199" y="276"/>
                    </a:lnTo>
                    <a:lnTo>
                      <a:pt x="226" y="234"/>
                    </a:lnTo>
                    <a:lnTo>
                      <a:pt x="254" y="190"/>
                    </a:lnTo>
                    <a:lnTo>
                      <a:pt x="281" y="148"/>
                    </a:lnTo>
                    <a:lnTo>
                      <a:pt x="306" y="104"/>
                    </a:lnTo>
                    <a:lnTo>
                      <a:pt x="332" y="61"/>
                    </a:lnTo>
                    <a:lnTo>
                      <a:pt x="358" y="17"/>
                    </a:lnTo>
                    <a:lnTo>
                      <a:pt x="367" y="0"/>
                    </a:lnTo>
                    <a:lnTo>
                      <a:pt x="497" y="72"/>
                    </a:lnTo>
                    <a:lnTo>
                      <a:pt x="488" y="89"/>
                    </a:lnTo>
                    <a:lnTo>
                      <a:pt x="461" y="134"/>
                    </a:lnTo>
                    <a:lnTo>
                      <a:pt x="434" y="180"/>
                    </a:lnTo>
                    <a:lnTo>
                      <a:pt x="407" y="225"/>
                    </a:lnTo>
                    <a:lnTo>
                      <a:pt x="380" y="269"/>
                    </a:lnTo>
                    <a:lnTo>
                      <a:pt x="351" y="314"/>
                    </a:lnTo>
                    <a:lnTo>
                      <a:pt x="323" y="358"/>
                    </a:lnTo>
                    <a:lnTo>
                      <a:pt x="293" y="402"/>
                    </a:lnTo>
                    <a:lnTo>
                      <a:pt x="263" y="444"/>
                    </a:lnTo>
                    <a:lnTo>
                      <a:pt x="233" y="488"/>
                    </a:lnTo>
                    <a:lnTo>
                      <a:pt x="229" y="493"/>
                    </a:lnTo>
                    <a:lnTo>
                      <a:pt x="387" y="606"/>
                    </a:lnTo>
                    <a:lnTo>
                      <a:pt x="391" y="600"/>
                    </a:lnTo>
                    <a:lnTo>
                      <a:pt x="423" y="556"/>
                    </a:lnTo>
                    <a:lnTo>
                      <a:pt x="454" y="511"/>
                    </a:lnTo>
                    <a:lnTo>
                      <a:pt x="485" y="465"/>
                    </a:lnTo>
                    <a:lnTo>
                      <a:pt x="514" y="419"/>
                    </a:lnTo>
                    <a:lnTo>
                      <a:pt x="544" y="371"/>
                    </a:lnTo>
                    <a:lnTo>
                      <a:pt x="574" y="326"/>
                    </a:lnTo>
                    <a:lnTo>
                      <a:pt x="600" y="278"/>
                    </a:lnTo>
                    <a:lnTo>
                      <a:pt x="630" y="232"/>
                    </a:lnTo>
                    <a:lnTo>
                      <a:pt x="649" y="197"/>
                    </a:lnTo>
                    <a:lnTo>
                      <a:pt x="778" y="269"/>
                    </a:lnTo>
                    <a:lnTo>
                      <a:pt x="757" y="306"/>
                    </a:lnTo>
                    <a:lnTo>
                      <a:pt x="728" y="354"/>
                    </a:lnTo>
                    <a:lnTo>
                      <a:pt x="701" y="403"/>
                    </a:lnTo>
                    <a:lnTo>
                      <a:pt x="670" y="450"/>
                    </a:lnTo>
                    <a:lnTo>
                      <a:pt x="639" y="499"/>
                    </a:lnTo>
                    <a:lnTo>
                      <a:pt x="608" y="547"/>
                    </a:lnTo>
                    <a:lnTo>
                      <a:pt x="576" y="594"/>
                    </a:lnTo>
                    <a:lnTo>
                      <a:pt x="544" y="640"/>
                    </a:lnTo>
                    <a:lnTo>
                      <a:pt x="511" y="687"/>
                    </a:lnTo>
                    <a:lnTo>
                      <a:pt x="507" y="693"/>
                    </a:lnTo>
                    <a:lnTo>
                      <a:pt x="701" y="831"/>
                    </a:lnTo>
                    <a:lnTo>
                      <a:pt x="706" y="825"/>
                    </a:lnTo>
                    <a:lnTo>
                      <a:pt x="740" y="776"/>
                    </a:lnTo>
                    <a:lnTo>
                      <a:pt x="774" y="728"/>
                    </a:lnTo>
                    <a:lnTo>
                      <a:pt x="808" y="677"/>
                    </a:lnTo>
                    <a:lnTo>
                      <a:pt x="840" y="628"/>
                    </a:lnTo>
                    <a:lnTo>
                      <a:pt x="872" y="576"/>
                    </a:lnTo>
                    <a:lnTo>
                      <a:pt x="905" y="526"/>
                    </a:lnTo>
                    <a:lnTo>
                      <a:pt x="933" y="475"/>
                    </a:lnTo>
                    <a:lnTo>
                      <a:pt x="964" y="424"/>
                    </a:lnTo>
                    <a:lnTo>
                      <a:pt x="994" y="371"/>
                    </a:lnTo>
                    <a:lnTo>
                      <a:pt x="1015" y="334"/>
                    </a:lnTo>
                    <a:lnTo>
                      <a:pt x="1144" y="405"/>
                    </a:lnTo>
                    <a:lnTo>
                      <a:pt x="1123" y="443"/>
                    </a:lnTo>
                    <a:lnTo>
                      <a:pt x="1092" y="497"/>
                    </a:lnTo>
                    <a:lnTo>
                      <a:pt x="1060" y="550"/>
                    </a:lnTo>
                    <a:lnTo>
                      <a:pt x="1030" y="602"/>
                    </a:lnTo>
                    <a:lnTo>
                      <a:pt x="997" y="654"/>
                    </a:lnTo>
                    <a:lnTo>
                      <a:pt x="963" y="707"/>
                    </a:lnTo>
                    <a:lnTo>
                      <a:pt x="931" y="758"/>
                    </a:lnTo>
                    <a:lnTo>
                      <a:pt x="895" y="810"/>
                    </a:lnTo>
                    <a:lnTo>
                      <a:pt x="861" y="860"/>
                    </a:lnTo>
                    <a:lnTo>
                      <a:pt x="825" y="910"/>
                    </a:lnTo>
                    <a:lnTo>
                      <a:pt x="789" y="961"/>
                    </a:lnTo>
                    <a:lnTo>
                      <a:pt x="752" y="1011"/>
                    </a:lnTo>
                    <a:lnTo>
                      <a:pt x="716" y="1059"/>
                    </a:lnTo>
                    <a:lnTo>
                      <a:pt x="689" y="1093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5" name="Group 112"/>
          <p:cNvGrpSpPr>
            <a:grpSpLocks/>
          </p:cNvGrpSpPr>
          <p:nvPr/>
        </p:nvGrpSpPr>
        <p:grpSpPr bwMode="auto">
          <a:xfrm>
            <a:off x="4076700" y="1682750"/>
            <a:ext cx="2014538" cy="3727450"/>
            <a:chOff x="1632" y="723"/>
            <a:chExt cx="1269" cy="2348"/>
          </a:xfrm>
        </p:grpSpPr>
        <p:sp>
          <p:nvSpPr>
            <p:cNvPr id="36977" name="Freeform 113"/>
            <p:cNvSpPr>
              <a:spLocks/>
            </p:cNvSpPr>
            <p:nvPr/>
          </p:nvSpPr>
          <p:spPr bwMode="auto">
            <a:xfrm>
              <a:off x="1632" y="723"/>
              <a:ext cx="1269" cy="2348"/>
            </a:xfrm>
            <a:custGeom>
              <a:avLst/>
              <a:gdLst/>
              <a:ahLst/>
              <a:cxnLst>
                <a:cxn ang="0">
                  <a:pos x="1241" y="5"/>
                </a:cxn>
                <a:cxn ang="0">
                  <a:pos x="1176" y="18"/>
                </a:cxn>
                <a:cxn ang="0">
                  <a:pos x="1121" y="32"/>
                </a:cxn>
                <a:cxn ang="0">
                  <a:pos x="1065" y="48"/>
                </a:cxn>
                <a:cxn ang="0">
                  <a:pos x="1009" y="68"/>
                </a:cxn>
                <a:cxn ang="0">
                  <a:pos x="946" y="94"/>
                </a:cxn>
                <a:cxn ang="0">
                  <a:pos x="884" y="121"/>
                </a:cxn>
                <a:cxn ang="0">
                  <a:pos x="824" y="151"/>
                </a:cxn>
                <a:cxn ang="0">
                  <a:pos x="772" y="182"/>
                </a:cxn>
                <a:cxn ang="0">
                  <a:pos x="721" y="215"/>
                </a:cxn>
                <a:cxn ang="0">
                  <a:pos x="663" y="257"/>
                </a:cxn>
                <a:cxn ang="0">
                  <a:pos x="613" y="294"/>
                </a:cxn>
                <a:cxn ang="0">
                  <a:pos x="533" y="366"/>
                </a:cxn>
                <a:cxn ang="0">
                  <a:pos x="464" y="436"/>
                </a:cxn>
                <a:cxn ang="0">
                  <a:pos x="410" y="501"/>
                </a:cxn>
                <a:cxn ang="0">
                  <a:pos x="352" y="575"/>
                </a:cxn>
                <a:cxn ang="0">
                  <a:pos x="301" y="657"/>
                </a:cxn>
                <a:cxn ang="0">
                  <a:pos x="253" y="737"/>
                </a:cxn>
                <a:cxn ang="0">
                  <a:pos x="213" y="828"/>
                </a:cxn>
                <a:cxn ang="0">
                  <a:pos x="179" y="924"/>
                </a:cxn>
                <a:cxn ang="0">
                  <a:pos x="143" y="1043"/>
                </a:cxn>
                <a:cxn ang="0">
                  <a:pos x="121" y="1159"/>
                </a:cxn>
                <a:cxn ang="0">
                  <a:pos x="104" y="1309"/>
                </a:cxn>
                <a:cxn ang="0">
                  <a:pos x="104" y="1440"/>
                </a:cxn>
                <a:cxn ang="0">
                  <a:pos x="117" y="1559"/>
                </a:cxn>
                <a:cxn ang="0">
                  <a:pos x="137" y="1680"/>
                </a:cxn>
                <a:cxn ang="0">
                  <a:pos x="176" y="1814"/>
                </a:cxn>
                <a:cxn ang="0">
                  <a:pos x="222" y="1938"/>
                </a:cxn>
                <a:cxn ang="0">
                  <a:pos x="285" y="2056"/>
                </a:cxn>
                <a:cxn ang="0">
                  <a:pos x="870" y="2347"/>
                </a:cxn>
                <a:cxn ang="0">
                  <a:pos x="855" y="1726"/>
                </a:cxn>
                <a:cxn ang="0">
                  <a:pos x="802" y="1629"/>
                </a:cxn>
                <a:cxn ang="0">
                  <a:pos x="771" y="1534"/>
                </a:cxn>
                <a:cxn ang="0">
                  <a:pos x="759" y="1444"/>
                </a:cxn>
                <a:cxn ang="0">
                  <a:pos x="755" y="1355"/>
                </a:cxn>
                <a:cxn ang="0">
                  <a:pos x="764" y="1250"/>
                </a:cxn>
                <a:cxn ang="0">
                  <a:pos x="788" y="1147"/>
                </a:cxn>
                <a:cxn ang="0">
                  <a:pos x="825" y="1051"/>
                </a:cxn>
                <a:cxn ang="0">
                  <a:pos x="870" y="975"/>
                </a:cxn>
                <a:cxn ang="0">
                  <a:pos x="910" y="921"/>
                </a:cxn>
                <a:cxn ang="0">
                  <a:pos x="957" y="865"/>
                </a:cxn>
                <a:cxn ang="0">
                  <a:pos x="1003" y="819"/>
                </a:cxn>
                <a:cxn ang="0">
                  <a:pos x="1056" y="777"/>
                </a:cxn>
                <a:cxn ang="0">
                  <a:pos x="1119" y="736"/>
                </a:cxn>
                <a:cxn ang="0">
                  <a:pos x="1179" y="701"/>
                </a:cxn>
                <a:cxn ang="0">
                  <a:pos x="1268" y="671"/>
                </a:cxn>
              </a:cxnLst>
              <a:rect l="0" t="0" r="r" b="b"/>
              <a:pathLst>
                <a:path w="1269" h="2348">
                  <a:moveTo>
                    <a:pt x="1268" y="0"/>
                  </a:moveTo>
                  <a:lnTo>
                    <a:pt x="1241" y="5"/>
                  </a:lnTo>
                  <a:lnTo>
                    <a:pt x="1214" y="9"/>
                  </a:lnTo>
                  <a:lnTo>
                    <a:pt x="1176" y="18"/>
                  </a:lnTo>
                  <a:lnTo>
                    <a:pt x="1149" y="23"/>
                  </a:lnTo>
                  <a:lnTo>
                    <a:pt x="1121" y="32"/>
                  </a:lnTo>
                  <a:lnTo>
                    <a:pt x="1093" y="41"/>
                  </a:lnTo>
                  <a:lnTo>
                    <a:pt x="1065" y="48"/>
                  </a:lnTo>
                  <a:lnTo>
                    <a:pt x="1037" y="56"/>
                  </a:lnTo>
                  <a:lnTo>
                    <a:pt x="1009" y="68"/>
                  </a:lnTo>
                  <a:lnTo>
                    <a:pt x="974" y="81"/>
                  </a:lnTo>
                  <a:lnTo>
                    <a:pt x="946" y="94"/>
                  </a:lnTo>
                  <a:lnTo>
                    <a:pt x="916" y="106"/>
                  </a:lnTo>
                  <a:lnTo>
                    <a:pt x="884" y="121"/>
                  </a:lnTo>
                  <a:lnTo>
                    <a:pt x="852" y="137"/>
                  </a:lnTo>
                  <a:lnTo>
                    <a:pt x="824" y="151"/>
                  </a:lnTo>
                  <a:lnTo>
                    <a:pt x="797" y="168"/>
                  </a:lnTo>
                  <a:lnTo>
                    <a:pt x="772" y="182"/>
                  </a:lnTo>
                  <a:lnTo>
                    <a:pt x="748" y="200"/>
                  </a:lnTo>
                  <a:lnTo>
                    <a:pt x="721" y="215"/>
                  </a:lnTo>
                  <a:lnTo>
                    <a:pt x="690" y="235"/>
                  </a:lnTo>
                  <a:lnTo>
                    <a:pt x="663" y="257"/>
                  </a:lnTo>
                  <a:lnTo>
                    <a:pt x="637" y="277"/>
                  </a:lnTo>
                  <a:lnTo>
                    <a:pt x="613" y="294"/>
                  </a:lnTo>
                  <a:lnTo>
                    <a:pt x="573" y="327"/>
                  </a:lnTo>
                  <a:lnTo>
                    <a:pt x="533" y="366"/>
                  </a:lnTo>
                  <a:lnTo>
                    <a:pt x="501" y="395"/>
                  </a:lnTo>
                  <a:lnTo>
                    <a:pt x="464" y="436"/>
                  </a:lnTo>
                  <a:lnTo>
                    <a:pt x="438" y="466"/>
                  </a:lnTo>
                  <a:lnTo>
                    <a:pt x="410" y="501"/>
                  </a:lnTo>
                  <a:lnTo>
                    <a:pt x="378" y="539"/>
                  </a:lnTo>
                  <a:lnTo>
                    <a:pt x="352" y="575"/>
                  </a:lnTo>
                  <a:lnTo>
                    <a:pt x="326" y="617"/>
                  </a:lnTo>
                  <a:lnTo>
                    <a:pt x="301" y="657"/>
                  </a:lnTo>
                  <a:lnTo>
                    <a:pt x="275" y="700"/>
                  </a:lnTo>
                  <a:lnTo>
                    <a:pt x="253" y="737"/>
                  </a:lnTo>
                  <a:lnTo>
                    <a:pt x="233" y="783"/>
                  </a:lnTo>
                  <a:lnTo>
                    <a:pt x="213" y="828"/>
                  </a:lnTo>
                  <a:lnTo>
                    <a:pt x="196" y="873"/>
                  </a:lnTo>
                  <a:lnTo>
                    <a:pt x="179" y="924"/>
                  </a:lnTo>
                  <a:lnTo>
                    <a:pt x="157" y="985"/>
                  </a:lnTo>
                  <a:lnTo>
                    <a:pt x="143" y="1043"/>
                  </a:lnTo>
                  <a:lnTo>
                    <a:pt x="129" y="1101"/>
                  </a:lnTo>
                  <a:lnTo>
                    <a:pt x="121" y="1159"/>
                  </a:lnTo>
                  <a:lnTo>
                    <a:pt x="111" y="1226"/>
                  </a:lnTo>
                  <a:lnTo>
                    <a:pt x="104" y="1309"/>
                  </a:lnTo>
                  <a:lnTo>
                    <a:pt x="103" y="1375"/>
                  </a:lnTo>
                  <a:lnTo>
                    <a:pt x="104" y="1440"/>
                  </a:lnTo>
                  <a:lnTo>
                    <a:pt x="110" y="1501"/>
                  </a:lnTo>
                  <a:lnTo>
                    <a:pt x="117" y="1559"/>
                  </a:lnTo>
                  <a:lnTo>
                    <a:pt x="124" y="1619"/>
                  </a:lnTo>
                  <a:lnTo>
                    <a:pt x="137" y="1680"/>
                  </a:lnTo>
                  <a:lnTo>
                    <a:pt x="154" y="1746"/>
                  </a:lnTo>
                  <a:lnTo>
                    <a:pt x="176" y="1814"/>
                  </a:lnTo>
                  <a:lnTo>
                    <a:pt x="197" y="1877"/>
                  </a:lnTo>
                  <a:lnTo>
                    <a:pt x="222" y="1938"/>
                  </a:lnTo>
                  <a:lnTo>
                    <a:pt x="250" y="1999"/>
                  </a:lnTo>
                  <a:lnTo>
                    <a:pt x="285" y="2056"/>
                  </a:lnTo>
                  <a:lnTo>
                    <a:pt x="0" y="2218"/>
                  </a:lnTo>
                  <a:lnTo>
                    <a:pt x="870" y="2347"/>
                  </a:lnTo>
                  <a:lnTo>
                    <a:pt x="1189" y="1547"/>
                  </a:lnTo>
                  <a:lnTo>
                    <a:pt x="855" y="1726"/>
                  </a:lnTo>
                  <a:lnTo>
                    <a:pt x="822" y="1675"/>
                  </a:lnTo>
                  <a:lnTo>
                    <a:pt x="802" y="1629"/>
                  </a:lnTo>
                  <a:lnTo>
                    <a:pt x="784" y="1582"/>
                  </a:lnTo>
                  <a:lnTo>
                    <a:pt x="771" y="1534"/>
                  </a:lnTo>
                  <a:lnTo>
                    <a:pt x="762" y="1488"/>
                  </a:lnTo>
                  <a:lnTo>
                    <a:pt x="759" y="1444"/>
                  </a:lnTo>
                  <a:lnTo>
                    <a:pt x="755" y="1399"/>
                  </a:lnTo>
                  <a:lnTo>
                    <a:pt x="755" y="1355"/>
                  </a:lnTo>
                  <a:lnTo>
                    <a:pt x="758" y="1302"/>
                  </a:lnTo>
                  <a:lnTo>
                    <a:pt x="764" y="1250"/>
                  </a:lnTo>
                  <a:lnTo>
                    <a:pt x="775" y="1193"/>
                  </a:lnTo>
                  <a:lnTo>
                    <a:pt x="788" y="1147"/>
                  </a:lnTo>
                  <a:lnTo>
                    <a:pt x="808" y="1096"/>
                  </a:lnTo>
                  <a:lnTo>
                    <a:pt x="825" y="1051"/>
                  </a:lnTo>
                  <a:lnTo>
                    <a:pt x="850" y="1008"/>
                  </a:lnTo>
                  <a:lnTo>
                    <a:pt x="870" y="975"/>
                  </a:lnTo>
                  <a:lnTo>
                    <a:pt x="890" y="948"/>
                  </a:lnTo>
                  <a:lnTo>
                    <a:pt x="910" y="921"/>
                  </a:lnTo>
                  <a:lnTo>
                    <a:pt x="933" y="893"/>
                  </a:lnTo>
                  <a:lnTo>
                    <a:pt x="957" y="865"/>
                  </a:lnTo>
                  <a:lnTo>
                    <a:pt x="979" y="845"/>
                  </a:lnTo>
                  <a:lnTo>
                    <a:pt x="1003" y="819"/>
                  </a:lnTo>
                  <a:lnTo>
                    <a:pt x="1027" y="799"/>
                  </a:lnTo>
                  <a:lnTo>
                    <a:pt x="1056" y="777"/>
                  </a:lnTo>
                  <a:lnTo>
                    <a:pt x="1090" y="754"/>
                  </a:lnTo>
                  <a:lnTo>
                    <a:pt x="1119" y="736"/>
                  </a:lnTo>
                  <a:lnTo>
                    <a:pt x="1143" y="721"/>
                  </a:lnTo>
                  <a:lnTo>
                    <a:pt x="1179" y="701"/>
                  </a:lnTo>
                  <a:lnTo>
                    <a:pt x="1214" y="687"/>
                  </a:lnTo>
                  <a:lnTo>
                    <a:pt x="1268" y="671"/>
                  </a:lnTo>
                  <a:lnTo>
                    <a:pt x="1268" y="0"/>
                  </a:lnTo>
                </a:path>
              </a:pathLst>
            </a:custGeom>
            <a:solidFill>
              <a:srgbClr val="FFFF00"/>
            </a:solidFill>
            <a:ln w="9525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6" name="Group 114"/>
            <p:cNvGrpSpPr>
              <a:grpSpLocks/>
            </p:cNvGrpSpPr>
            <p:nvPr/>
          </p:nvGrpSpPr>
          <p:grpSpPr bwMode="auto">
            <a:xfrm>
              <a:off x="1952" y="1083"/>
              <a:ext cx="691" cy="1608"/>
              <a:chOff x="2992" y="1459"/>
              <a:chExt cx="691" cy="1608"/>
            </a:xfrm>
          </p:grpSpPr>
          <p:sp>
            <p:nvSpPr>
              <p:cNvPr id="36979" name="Freeform 115"/>
              <p:cNvSpPr>
                <a:spLocks/>
              </p:cNvSpPr>
              <p:nvPr/>
            </p:nvSpPr>
            <p:spPr bwMode="auto">
              <a:xfrm>
                <a:off x="3058" y="2849"/>
                <a:ext cx="262" cy="218"/>
              </a:xfrm>
              <a:custGeom>
                <a:avLst/>
                <a:gdLst/>
                <a:ahLst/>
                <a:cxnLst>
                  <a:cxn ang="0">
                    <a:pos x="261" y="44"/>
                  </a:cxn>
                  <a:cxn ang="0">
                    <a:pos x="89" y="126"/>
                  </a:cxn>
                  <a:cxn ang="0">
                    <a:pos x="90" y="129"/>
                  </a:cxn>
                  <a:cxn ang="0">
                    <a:pos x="96" y="142"/>
                  </a:cxn>
                  <a:cxn ang="0">
                    <a:pos x="103" y="155"/>
                  </a:cxn>
                  <a:cxn ang="0">
                    <a:pos x="110" y="168"/>
                  </a:cxn>
                  <a:cxn ang="0">
                    <a:pos x="116" y="181"/>
                  </a:cxn>
                  <a:cxn ang="0">
                    <a:pos x="123" y="193"/>
                  </a:cxn>
                  <a:cxn ang="0">
                    <a:pos x="126" y="198"/>
                  </a:cxn>
                  <a:cxn ang="0">
                    <a:pos x="92" y="217"/>
                  </a:cxn>
                  <a:cxn ang="0">
                    <a:pos x="89" y="212"/>
                  </a:cxn>
                  <a:cxn ang="0">
                    <a:pos x="82" y="199"/>
                  </a:cxn>
                  <a:cxn ang="0">
                    <a:pos x="75" y="186"/>
                  </a:cxn>
                  <a:cxn ang="0">
                    <a:pos x="68" y="173"/>
                  </a:cxn>
                  <a:cxn ang="0">
                    <a:pos x="61" y="159"/>
                  </a:cxn>
                  <a:cxn ang="0">
                    <a:pos x="55" y="146"/>
                  </a:cxn>
                  <a:cxn ang="0">
                    <a:pos x="49" y="132"/>
                  </a:cxn>
                  <a:cxn ang="0">
                    <a:pos x="42" y="119"/>
                  </a:cxn>
                  <a:cxn ang="0">
                    <a:pos x="36" y="106"/>
                  </a:cxn>
                  <a:cxn ang="0">
                    <a:pos x="30" y="92"/>
                  </a:cxn>
                  <a:cxn ang="0">
                    <a:pos x="25" y="78"/>
                  </a:cxn>
                  <a:cxn ang="0">
                    <a:pos x="19" y="64"/>
                  </a:cxn>
                  <a:cxn ang="0">
                    <a:pos x="14" y="50"/>
                  </a:cxn>
                  <a:cxn ang="0">
                    <a:pos x="8" y="36"/>
                  </a:cxn>
                  <a:cxn ang="0">
                    <a:pos x="3" y="22"/>
                  </a:cxn>
                  <a:cxn ang="0">
                    <a:pos x="0" y="13"/>
                  </a:cxn>
                  <a:cxn ang="0">
                    <a:pos x="37" y="0"/>
                  </a:cxn>
                  <a:cxn ang="0">
                    <a:pos x="40" y="9"/>
                  </a:cxn>
                  <a:cxn ang="0">
                    <a:pos x="45" y="23"/>
                  </a:cxn>
                  <a:cxn ang="0">
                    <a:pos x="50" y="36"/>
                  </a:cxn>
                  <a:cxn ang="0">
                    <a:pos x="55" y="50"/>
                  </a:cxn>
                  <a:cxn ang="0">
                    <a:pos x="61" y="63"/>
                  </a:cxn>
                  <a:cxn ang="0">
                    <a:pos x="66" y="76"/>
                  </a:cxn>
                  <a:cxn ang="0">
                    <a:pos x="242" y="2"/>
                  </a:cxn>
                  <a:cxn ang="0">
                    <a:pos x="247" y="14"/>
                  </a:cxn>
                  <a:cxn ang="0">
                    <a:pos x="252" y="24"/>
                  </a:cxn>
                  <a:cxn ang="0">
                    <a:pos x="257" y="36"/>
                  </a:cxn>
                  <a:cxn ang="0">
                    <a:pos x="261" y="44"/>
                  </a:cxn>
                </a:cxnLst>
                <a:rect l="0" t="0" r="r" b="b"/>
                <a:pathLst>
                  <a:path w="262" h="218">
                    <a:moveTo>
                      <a:pt x="261" y="44"/>
                    </a:moveTo>
                    <a:lnTo>
                      <a:pt x="89" y="126"/>
                    </a:lnTo>
                    <a:lnTo>
                      <a:pt x="90" y="129"/>
                    </a:lnTo>
                    <a:lnTo>
                      <a:pt x="96" y="142"/>
                    </a:lnTo>
                    <a:lnTo>
                      <a:pt x="103" y="155"/>
                    </a:lnTo>
                    <a:lnTo>
                      <a:pt x="110" y="168"/>
                    </a:lnTo>
                    <a:lnTo>
                      <a:pt x="116" y="181"/>
                    </a:lnTo>
                    <a:lnTo>
                      <a:pt x="123" y="193"/>
                    </a:lnTo>
                    <a:lnTo>
                      <a:pt x="126" y="198"/>
                    </a:lnTo>
                    <a:lnTo>
                      <a:pt x="92" y="217"/>
                    </a:lnTo>
                    <a:lnTo>
                      <a:pt x="89" y="212"/>
                    </a:lnTo>
                    <a:lnTo>
                      <a:pt x="82" y="199"/>
                    </a:lnTo>
                    <a:lnTo>
                      <a:pt x="75" y="186"/>
                    </a:lnTo>
                    <a:lnTo>
                      <a:pt x="68" y="173"/>
                    </a:lnTo>
                    <a:lnTo>
                      <a:pt x="61" y="159"/>
                    </a:lnTo>
                    <a:lnTo>
                      <a:pt x="55" y="146"/>
                    </a:lnTo>
                    <a:lnTo>
                      <a:pt x="49" y="132"/>
                    </a:lnTo>
                    <a:lnTo>
                      <a:pt x="42" y="119"/>
                    </a:lnTo>
                    <a:lnTo>
                      <a:pt x="36" y="106"/>
                    </a:lnTo>
                    <a:lnTo>
                      <a:pt x="30" y="92"/>
                    </a:lnTo>
                    <a:lnTo>
                      <a:pt x="25" y="78"/>
                    </a:lnTo>
                    <a:lnTo>
                      <a:pt x="19" y="64"/>
                    </a:lnTo>
                    <a:lnTo>
                      <a:pt x="14" y="50"/>
                    </a:lnTo>
                    <a:lnTo>
                      <a:pt x="8" y="36"/>
                    </a:lnTo>
                    <a:lnTo>
                      <a:pt x="3" y="22"/>
                    </a:lnTo>
                    <a:lnTo>
                      <a:pt x="0" y="13"/>
                    </a:lnTo>
                    <a:lnTo>
                      <a:pt x="37" y="0"/>
                    </a:lnTo>
                    <a:lnTo>
                      <a:pt x="40" y="9"/>
                    </a:lnTo>
                    <a:lnTo>
                      <a:pt x="45" y="23"/>
                    </a:lnTo>
                    <a:lnTo>
                      <a:pt x="50" y="36"/>
                    </a:lnTo>
                    <a:lnTo>
                      <a:pt x="55" y="50"/>
                    </a:lnTo>
                    <a:lnTo>
                      <a:pt x="61" y="63"/>
                    </a:lnTo>
                    <a:lnTo>
                      <a:pt x="66" y="76"/>
                    </a:lnTo>
                    <a:lnTo>
                      <a:pt x="242" y="2"/>
                    </a:lnTo>
                    <a:lnTo>
                      <a:pt x="247" y="14"/>
                    </a:lnTo>
                    <a:lnTo>
                      <a:pt x="252" y="24"/>
                    </a:lnTo>
                    <a:lnTo>
                      <a:pt x="257" y="36"/>
                    </a:lnTo>
                    <a:lnTo>
                      <a:pt x="261" y="44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80" name="Freeform 116"/>
              <p:cNvSpPr>
                <a:spLocks/>
              </p:cNvSpPr>
              <p:nvPr/>
            </p:nvSpPr>
            <p:spPr bwMode="auto">
              <a:xfrm>
                <a:off x="3000" y="2579"/>
                <a:ext cx="266" cy="248"/>
              </a:xfrm>
              <a:custGeom>
                <a:avLst/>
                <a:gdLst/>
                <a:ahLst/>
                <a:cxnLst>
                  <a:cxn ang="0">
                    <a:pos x="265" y="179"/>
                  </a:cxn>
                  <a:cxn ang="0">
                    <a:pos x="46" y="247"/>
                  </a:cxn>
                  <a:cxn ang="0">
                    <a:pos x="43" y="235"/>
                  </a:cxn>
                  <a:cxn ang="0">
                    <a:pos x="39" y="220"/>
                  </a:cxn>
                  <a:cxn ang="0">
                    <a:pos x="34" y="206"/>
                  </a:cxn>
                  <a:cxn ang="0">
                    <a:pos x="31" y="192"/>
                  </a:cxn>
                  <a:cxn ang="0">
                    <a:pos x="118" y="169"/>
                  </a:cxn>
                  <a:cxn ang="0">
                    <a:pos x="115" y="156"/>
                  </a:cxn>
                  <a:cxn ang="0">
                    <a:pos x="111" y="142"/>
                  </a:cxn>
                  <a:cxn ang="0">
                    <a:pos x="109" y="129"/>
                  </a:cxn>
                  <a:cxn ang="0">
                    <a:pos x="105" y="115"/>
                  </a:cxn>
                  <a:cxn ang="0">
                    <a:pos x="103" y="102"/>
                  </a:cxn>
                  <a:cxn ang="0">
                    <a:pos x="100" y="88"/>
                  </a:cxn>
                  <a:cxn ang="0">
                    <a:pos x="98" y="75"/>
                  </a:cxn>
                  <a:cxn ang="0">
                    <a:pos x="97" y="68"/>
                  </a:cxn>
                  <a:cxn ang="0">
                    <a:pos x="8" y="83"/>
                  </a:cxn>
                  <a:cxn ang="0">
                    <a:pos x="7" y="75"/>
                  </a:cxn>
                  <a:cxn ang="0">
                    <a:pos x="4" y="60"/>
                  </a:cxn>
                  <a:cxn ang="0">
                    <a:pos x="3" y="45"/>
                  </a:cxn>
                  <a:cxn ang="0">
                    <a:pos x="0" y="31"/>
                  </a:cxn>
                  <a:cxn ang="0">
                    <a:pos x="0" y="26"/>
                  </a:cxn>
                  <a:cxn ang="0">
                    <a:pos x="228" y="0"/>
                  </a:cxn>
                  <a:cxn ang="0">
                    <a:pos x="228" y="4"/>
                  </a:cxn>
                  <a:cxn ang="0">
                    <a:pos x="230" y="16"/>
                  </a:cxn>
                  <a:cxn ang="0">
                    <a:pos x="231" y="27"/>
                  </a:cxn>
                  <a:cxn ang="0">
                    <a:pos x="233" y="40"/>
                  </a:cxn>
                  <a:cxn ang="0">
                    <a:pos x="234" y="46"/>
                  </a:cxn>
                  <a:cxn ang="0">
                    <a:pos x="135" y="62"/>
                  </a:cxn>
                  <a:cxn ang="0">
                    <a:pos x="136" y="68"/>
                  </a:cxn>
                  <a:cxn ang="0">
                    <a:pos x="138" y="81"/>
                  </a:cxn>
                  <a:cxn ang="0">
                    <a:pos x="141" y="94"/>
                  </a:cxn>
                  <a:cxn ang="0">
                    <a:pos x="143" y="107"/>
                  </a:cxn>
                  <a:cxn ang="0">
                    <a:pos x="147" y="121"/>
                  </a:cxn>
                  <a:cxn ang="0">
                    <a:pos x="149" y="133"/>
                  </a:cxn>
                  <a:cxn ang="0">
                    <a:pos x="152" y="146"/>
                  </a:cxn>
                  <a:cxn ang="0">
                    <a:pos x="156" y="159"/>
                  </a:cxn>
                  <a:cxn ang="0">
                    <a:pos x="156" y="160"/>
                  </a:cxn>
                  <a:cxn ang="0">
                    <a:pos x="253" y="135"/>
                  </a:cxn>
                  <a:cxn ang="0">
                    <a:pos x="255" y="146"/>
                  </a:cxn>
                  <a:cxn ang="0">
                    <a:pos x="259" y="157"/>
                  </a:cxn>
                  <a:cxn ang="0">
                    <a:pos x="262" y="169"/>
                  </a:cxn>
                  <a:cxn ang="0">
                    <a:pos x="265" y="179"/>
                  </a:cxn>
                </a:cxnLst>
                <a:rect l="0" t="0" r="r" b="b"/>
                <a:pathLst>
                  <a:path w="266" h="248">
                    <a:moveTo>
                      <a:pt x="265" y="179"/>
                    </a:moveTo>
                    <a:lnTo>
                      <a:pt x="46" y="247"/>
                    </a:lnTo>
                    <a:lnTo>
                      <a:pt x="43" y="235"/>
                    </a:lnTo>
                    <a:lnTo>
                      <a:pt x="39" y="220"/>
                    </a:lnTo>
                    <a:lnTo>
                      <a:pt x="34" y="206"/>
                    </a:lnTo>
                    <a:lnTo>
                      <a:pt x="31" y="192"/>
                    </a:lnTo>
                    <a:lnTo>
                      <a:pt x="118" y="169"/>
                    </a:lnTo>
                    <a:lnTo>
                      <a:pt x="115" y="156"/>
                    </a:lnTo>
                    <a:lnTo>
                      <a:pt x="111" y="142"/>
                    </a:lnTo>
                    <a:lnTo>
                      <a:pt x="109" y="129"/>
                    </a:lnTo>
                    <a:lnTo>
                      <a:pt x="105" y="115"/>
                    </a:lnTo>
                    <a:lnTo>
                      <a:pt x="103" y="102"/>
                    </a:lnTo>
                    <a:lnTo>
                      <a:pt x="100" y="88"/>
                    </a:lnTo>
                    <a:lnTo>
                      <a:pt x="98" y="75"/>
                    </a:lnTo>
                    <a:lnTo>
                      <a:pt x="97" y="68"/>
                    </a:lnTo>
                    <a:lnTo>
                      <a:pt x="8" y="83"/>
                    </a:lnTo>
                    <a:lnTo>
                      <a:pt x="7" y="75"/>
                    </a:lnTo>
                    <a:lnTo>
                      <a:pt x="4" y="60"/>
                    </a:lnTo>
                    <a:lnTo>
                      <a:pt x="3" y="45"/>
                    </a:lnTo>
                    <a:lnTo>
                      <a:pt x="0" y="31"/>
                    </a:lnTo>
                    <a:lnTo>
                      <a:pt x="0" y="26"/>
                    </a:lnTo>
                    <a:lnTo>
                      <a:pt x="228" y="0"/>
                    </a:lnTo>
                    <a:lnTo>
                      <a:pt x="228" y="4"/>
                    </a:lnTo>
                    <a:lnTo>
                      <a:pt x="230" y="16"/>
                    </a:lnTo>
                    <a:lnTo>
                      <a:pt x="231" y="27"/>
                    </a:lnTo>
                    <a:lnTo>
                      <a:pt x="233" y="40"/>
                    </a:lnTo>
                    <a:lnTo>
                      <a:pt x="234" y="46"/>
                    </a:lnTo>
                    <a:lnTo>
                      <a:pt x="135" y="62"/>
                    </a:lnTo>
                    <a:lnTo>
                      <a:pt x="136" y="68"/>
                    </a:lnTo>
                    <a:lnTo>
                      <a:pt x="138" y="81"/>
                    </a:lnTo>
                    <a:lnTo>
                      <a:pt x="141" y="94"/>
                    </a:lnTo>
                    <a:lnTo>
                      <a:pt x="143" y="107"/>
                    </a:lnTo>
                    <a:lnTo>
                      <a:pt x="147" y="121"/>
                    </a:lnTo>
                    <a:lnTo>
                      <a:pt x="149" y="133"/>
                    </a:lnTo>
                    <a:lnTo>
                      <a:pt x="152" y="146"/>
                    </a:lnTo>
                    <a:lnTo>
                      <a:pt x="156" y="159"/>
                    </a:lnTo>
                    <a:lnTo>
                      <a:pt x="156" y="160"/>
                    </a:lnTo>
                    <a:lnTo>
                      <a:pt x="253" y="135"/>
                    </a:lnTo>
                    <a:lnTo>
                      <a:pt x="255" y="146"/>
                    </a:lnTo>
                    <a:lnTo>
                      <a:pt x="259" y="157"/>
                    </a:lnTo>
                    <a:lnTo>
                      <a:pt x="262" y="169"/>
                    </a:lnTo>
                    <a:lnTo>
                      <a:pt x="265" y="179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81" name="Freeform 117"/>
              <p:cNvSpPr>
                <a:spLocks/>
              </p:cNvSpPr>
              <p:nvPr/>
            </p:nvSpPr>
            <p:spPr bwMode="auto">
              <a:xfrm>
                <a:off x="2992" y="2486"/>
                <a:ext cx="233" cy="63"/>
              </a:xfrm>
              <a:custGeom>
                <a:avLst/>
                <a:gdLst/>
                <a:ahLst/>
                <a:cxnLst>
                  <a:cxn ang="0">
                    <a:pos x="232" y="47"/>
                  </a:cxn>
                  <a:cxn ang="0">
                    <a:pos x="2" y="62"/>
                  </a:cxn>
                  <a:cxn ang="0">
                    <a:pos x="2" y="49"/>
                  </a:cxn>
                  <a:cxn ang="0">
                    <a:pos x="1" y="34"/>
                  </a:cxn>
                  <a:cxn ang="0">
                    <a:pos x="0" y="19"/>
                  </a:cxn>
                  <a:cxn ang="0">
                    <a:pos x="0" y="5"/>
                  </a:cxn>
                  <a:cxn ang="0">
                    <a:pos x="230" y="0"/>
                  </a:cxn>
                  <a:cxn ang="0">
                    <a:pos x="230" y="12"/>
                  </a:cxn>
                  <a:cxn ang="0">
                    <a:pos x="230" y="24"/>
                  </a:cxn>
                  <a:cxn ang="0">
                    <a:pos x="231" y="36"/>
                  </a:cxn>
                  <a:cxn ang="0">
                    <a:pos x="232" y="47"/>
                  </a:cxn>
                </a:cxnLst>
                <a:rect l="0" t="0" r="r" b="b"/>
                <a:pathLst>
                  <a:path w="233" h="63">
                    <a:moveTo>
                      <a:pt x="232" y="47"/>
                    </a:moveTo>
                    <a:lnTo>
                      <a:pt x="2" y="62"/>
                    </a:lnTo>
                    <a:lnTo>
                      <a:pt x="2" y="49"/>
                    </a:lnTo>
                    <a:lnTo>
                      <a:pt x="1" y="34"/>
                    </a:lnTo>
                    <a:lnTo>
                      <a:pt x="0" y="19"/>
                    </a:lnTo>
                    <a:lnTo>
                      <a:pt x="0" y="5"/>
                    </a:lnTo>
                    <a:lnTo>
                      <a:pt x="230" y="0"/>
                    </a:lnTo>
                    <a:lnTo>
                      <a:pt x="230" y="12"/>
                    </a:lnTo>
                    <a:lnTo>
                      <a:pt x="230" y="24"/>
                    </a:lnTo>
                    <a:lnTo>
                      <a:pt x="231" y="36"/>
                    </a:lnTo>
                    <a:lnTo>
                      <a:pt x="232" y="47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82" name="Freeform 118"/>
              <p:cNvSpPr>
                <a:spLocks/>
              </p:cNvSpPr>
              <p:nvPr/>
            </p:nvSpPr>
            <p:spPr bwMode="auto">
              <a:xfrm>
                <a:off x="2992" y="2214"/>
                <a:ext cx="252" cy="229"/>
              </a:xfrm>
              <a:custGeom>
                <a:avLst/>
                <a:gdLst/>
                <a:ahLst/>
                <a:cxnLst>
                  <a:cxn ang="0">
                    <a:pos x="230" y="228"/>
                  </a:cxn>
                  <a:cxn ang="0">
                    <a:pos x="0" y="223"/>
                  </a:cxn>
                  <a:cxn ang="0">
                    <a:pos x="0" y="217"/>
                  </a:cxn>
                  <a:cxn ang="0">
                    <a:pos x="1" y="202"/>
                  </a:cxn>
                  <a:cxn ang="0">
                    <a:pos x="1" y="187"/>
                  </a:cxn>
                  <a:cxn ang="0">
                    <a:pos x="2" y="173"/>
                  </a:cxn>
                  <a:cxn ang="0">
                    <a:pos x="3" y="168"/>
                  </a:cxn>
                  <a:cxn ang="0">
                    <a:pos x="16" y="159"/>
                  </a:cxn>
                  <a:cxn ang="0">
                    <a:pos x="36" y="146"/>
                  </a:cxn>
                  <a:cxn ang="0">
                    <a:pos x="58" y="134"/>
                  </a:cxn>
                  <a:cxn ang="0">
                    <a:pos x="79" y="121"/>
                  </a:cxn>
                  <a:cxn ang="0">
                    <a:pos x="100" y="110"/>
                  </a:cxn>
                  <a:cxn ang="0">
                    <a:pos x="121" y="99"/>
                  </a:cxn>
                  <a:cxn ang="0">
                    <a:pos x="143" y="88"/>
                  </a:cxn>
                  <a:cxn ang="0">
                    <a:pos x="165" y="78"/>
                  </a:cxn>
                  <a:cxn ang="0">
                    <a:pos x="168" y="77"/>
                  </a:cxn>
                  <a:cxn ang="0">
                    <a:pos x="16" y="52"/>
                  </a:cxn>
                  <a:cxn ang="0">
                    <a:pos x="18" y="40"/>
                  </a:cxn>
                  <a:cxn ang="0">
                    <a:pos x="21" y="25"/>
                  </a:cxn>
                  <a:cxn ang="0">
                    <a:pos x="24" y="10"/>
                  </a:cxn>
                  <a:cxn ang="0">
                    <a:pos x="26" y="0"/>
                  </a:cxn>
                  <a:cxn ang="0">
                    <a:pos x="251" y="48"/>
                  </a:cxn>
                  <a:cxn ang="0">
                    <a:pos x="249" y="56"/>
                  </a:cxn>
                  <a:cxn ang="0">
                    <a:pos x="247" y="67"/>
                  </a:cxn>
                  <a:cxn ang="0">
                    <a:pos x="245" y="79"/>
                  </a:cxn>
                  <a:cxn ang="0">
                    <a:pos x="243" y="91"/>
                  </a:cxn>
                  <a:cxn ang="0">
                    <a:pos x="242" y="93"/>
                  </a:cxn>
                  <a:cxn ang="0">
                    <a:pos x="224" y="101"/>
                  </a:cxn>
                  <a:cxn ang="0">
                    <a:pos x="203" y="110"/>
                  </a:cxn>
                  <a:cxn ang="0">
                    <a:pos x="182" y="120"/>
                  </a:cxn>
                  <a:cxn ang="0">
                    <a:pos x="161" y="131"/>
                  </a:cxn>
                  <a:cxn ang="0">
                    <a:pos x="140" y="142"/>
                  </a:cxn>
                  <a:cxn ang="0">
                    <a:pos x="119" y="153"/>
                  </a:cxn>
                  <a:cxn ang="0">
                    <a:pos x="99" y="165"/>
                  </a:cxn>
                  <a:cxn ang="0">
                    <a:pos x="82" y="175"/>
                  </a:cxn>
                  <a:cxn ang="0">
                    <a:pos x="232" y="185"/>
                  </a:cxn>
                  <a:cxn ang="0">
                    <a:pos x="232" y="188"/>
                  </a:cxn>
                  <a:cxn ang="0">
                    <a:pos x="231" y="199"/>
                  </a:cxn>
                  <a:cxn ang="0">
                    <a:pos x="230" y="212"/>
                  </a:cxn>
                  <a:cxn ang="0">
                    <a:pos x="230" y="224"/>
                  </a:cxn>
                  <a:cxn ang="0">
                    <a:pos x="230" y="228"/>
                  </a:cxn>
                </a:cxnLst>
                <a:rect l="0" t="0" r="r" b="b"/>
                <a:pathLst>
                  <a:path w="252" h="229">
                    <a:moveTo>
                      <a:pt x="230" y="228"/>
                    </a:moveTo>
                    <a:lnTo>
                      <a:pt x="0" y="223"/>
                    </a:lnTo>
                    <a:lnTo>
                      <a:pt x="0" y="217"/>
                    </a:lnTo>
                    <a:lnTo>
                      <a:pt x="1" y="202"/>
                    </a:lnTo>
                    <a:lnTo>
                      <a:pt x="1" y="187"/>
                    </a:lnTo>
                    <a:lnTo>
                      <a:pt x="2" y="173"/>
                    </a:lnTo>
                    <a:lnTo>
                      <a:pt x="3" y="168"/>
                    </a:lnTo>
                    <a:lnTo>
                      <a:pt x="16" y="159"/>
                    </a:lnTo>
                    <a:lnTo>
                      <a:pt x="36" y="146"/>
                    </a:lnTo>
                    <a:lnTo>
                      <a:pt x="58" y="134"/>
                    </a:lnTo>
                    <a:lnTo>
                      <a:pt x="79" y="121"/>
                    </a:lnTo>
                    <a:lnTo>
                      <a:pt x="100" y="110"/>
                    </a:lnTo>
                    <a:lnTo>
                      <a:pt x="121" y="99"/>
                    </a:lnTo>
                    <a:lnTo>
                      <a:pt x="143" y="88"/>
                    </a:lnTo>
                    <a:lnTo>
                      <a:pt x="165" y="78"/>
                    </a:lnTo>
                    <a:lnTo>
                      <a:pt x="168" y="77"/>
                    </a:lnTo>
                    <a:lnTo>
                      <a:pt x="16" y="52"/>
                    </a:lnTo>
                    <a:lnTo>
                      <a:pt x="18" y="40"/>
                    </a:lnTo>
                    <a:lnTo>
                      <a:pt x="21" y="25"/>
                    </a:lnTo>
                    <a:lnTo>
                      <a:pt x="24" y="10"/>
                    </a:lnTo>
                    <a:lnTo>
                      <a:pt x="26" y="0"/>
                    </a:lnTo>
                    <a:lnTo>
                      <a:pt x="251" y="48"/>
                    </a:lnTo>
                    <a:lnTo>
                      <a:pt x="249" y="56"/>
                    </a:lnTo>
                    <a:lnTo>
                      <a:pt x="247" y="67"/>
                    </a:lnTo>
                    <a:lnTo>
                      <a:pt x="245" y="79"/>
                    </a:lnTo>
                    <a:lnTo>
                      <a:pt x="243" y="91"/>
                    </a:lnTo>
                    <a:lnTo>
                      <a:pt x="242" y="93"/>
                    </a:lnTo>
                    <a:lnTo>
                      <a:pt x="224" y="101"/>
                    </a:lnTo>
                    <a:lnTo>
                      <a:pt x="203" y="110"/>
                    </a:lnTo>
                    <a:lnTo>
                      <a:pt x="182" y="120"/>
                    </a:lnTo>
                    <a:lnTo>
                      <a:pt x="161" y="131"/>
                    </a:lnTo>
                    <a:lnTo>
                      <a:pt x="140" y="142"/>
                    </a:lnTo>
                    <a:lnTo>
                      <a:pt x="119" y="153"/>
                    </a:lnTo>
                    <a:lnTo>
                      <a:pt x="99" y="165"/>
                    </a:lnTo>
                    <a:lnTo>
                      <a:pt x="82" y="175"/>
                    </a:lnTo>
                    <a:lnTo>
                      <a:pt x="232" y="185"/>
                    </a:lnTo>
                    <a:lnTo>
                      <a:pt x="232" y="188"/>
                    </a:lnTo>
                    <a:lnTo>
                      <a:pt x="231" y="199"/>
                    </a:lnTo>
                    <a:lnTo>
                      <a:pt x="230" y="212"/>
                    </a:lnTo>
                    <a:lnTo>
                      <a:pt x="230" y="224"/>
                    </a:lnTo>
                    <a:lnTo>
                      <a:pt x="230" y="228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83" name="Freeform 119"/>
              <p:cNvSpPr>
                <a:spLocks/>
              </p:cNvSpPr>
              <p:nvPr/>
            </p:nvSpPr>
            <p:spPr bwMode="auto">
              <a:xfrm>
                <a:off x="3032" y="1922"/>
                <a:ext cx="297" cy="292"/>
              </a:xfrm>
              <a:custGeom>
                <a:avLst/>
                <a:gdLst/>
                <a:ahLst/>
                <a:cxnLst>
                  <a:cxn ang="0">
                    <a:pos x="222" y="291"/>
                  </a:cxn>
                  <a:cxn ang="0">
                    <a:pos x="0" y="232"/>
                  </a:cxn>
                  <a:cxn ang="0">
                    <a:pos x="1" y="229"/>
                  </a:cxn>
                  <a:cxn ang="0">
                    <a:pos x="4" y="216"/>
                  </a:cxn>
                  <a:cxn ang="0">
                    <a:pos x="9" y="200"/>
                  </a:cxn>
                  <a:cxn ang="0">
                    <a:pos x="13" y="186"/>
                  </a:cxn>
                  <a:cxn ang="0">
                    <a:pos x="16" y="178"/>
                  </a:cxn>
                  <a:cxn ang="0">
                    <a:pos x="113" y="209"/>
                  </a:cxn>
                  <a:cxn ang="0">
                    <a:pos x="110" y="202"/>
                  </a:cxn>
                  <a:cxn ang="0">
                    <a:pos x="102" y="185"/>
                  </a:cxn>
                  <a:cxn ang="0">
                    <a:pos x="94" y="167"/>
                  </a:cxn>
                  <a:cxn ang="0">
                    <a:pos x="86" y="149"/>
                  </a:cxn>
                  <a:cxn ang="0">
                    <a:pos x="78" y="131"/>
                  </a:cxn>
                  <a:cxn ang="0">
                    <a:pos x="71" y="113"/>
                  </a:cxn>
                  <a:cxn ang="0">
                    <a:pos x="65" y="94"/>
                  </a:cxn>
                  <a:cxn ang="0">
                    <a:pos x="58" y="76"/>
                  </a:cxn>
                  <a:cxn ang="0">
                    <a:pos x="56" y="70"/>
                  </a:cxn>
                  <a:cxn ang="0">
                    <a:pos x="60" y="61"/>
                  </a:cxn>
                  <a:cxn ang="0">
                    <a:pos x="66" y="47"/>
                  </a:cxn>
                  <a:cxn ang="0">
                    <a:pos x="72" y="33"/>
                  </a:cxn>
                  <a:cxn ang="0">
                    <a:pos x="79" y="20"/>
                  </a:cxn>
                  <a:cxn ang="0">
                    <a:pos x="85" y="6"/>
                  </a:cxn>
                  <a:cxn ang="0">
                    <a:pos x="88" y="0"/>
                  </a:cxn>
                  <a:cxn ang="0">
                    <a:pos x="90" y="9"/>
                  </a:cxn>
                  <a:cxn ang="0">
                    <a:pos x="95" y="28"/>
                  </a:cxn>
                  <a:cxn ang="0">
                    <a:pos x="100" y="46"/>
                  </a:cxn>
                  <a:cxn ang="0">
                    <a:pos x="106" y="65"/>
                  </a:cxn>
                  <a:cxn ang="0">
                    <a:pos x="111" y="83"/>
                  </a:cxn>
                  <a:cxn ang="0">
                    <a:pos x="117" y="101"/>
                  </a:cxn>
                  <a:cxn ang="0">
                    <a:pos x="124" y="118"/>
                  </a:cxn>
                  <a:cxn ang="0">
                    <a:pos x="128" y="130"/>
                  </a:cxn>
                  <a:cxn ang="0">
                    <a:pos x="143" y="126"/>
                  </a:cxn>
                  <a:cxn ang="0">
                    <a:pos x="165" y="121"/>
                  </a:cxn>
                  <a:cxn ang="0">
                    <a:pos x="188" y="116"/>
                  </a:cxn>
                  <a:cxn ang="0">
                    <a:pos x="210" y="111"/>
                  </a:cxn>
                  <a:cxn ang="0">
                    <a:pos x="232" y="107"/>
                  </a:cxn>
                  <a:cxn ang="0">
                    <a:pos x="255" y="104"/>
                  </a:cxn>
                  <a:cxn ang="0">
                    <a:pos x="277" y="101"/>
                  </a:cxn>
                  <a:cxn ang="0">
                    <a:pos x="296" y="98"/>
                  </a:cxn>
                  <a:cxn ang="0">
                    <a:pos x="291" y="107"/>
                  </a:cxn>
                  <a:cxn ang="0">
                    <a:pos x="286" y="119"/>
                  </a:cxn>
                  <a:cxn ang="0">
                    <a:pos x="281" y="129"/>
                  </a:cxn>
                  <a:cxn ang="0">
                    <a:pos x="276" y="140"/>
                  </a:cxn>
                  <a:cxn ang="0">
                    <a:pos x="271" y="151"/>
                  </a:cxn>
                  <a:cxn ang="0">
                    <a:pos x="270" y="153"/>
                  </a:cxn>
                  <a:cxn ang="0">
                    <a:pos x="249" y="155"/>
                  </a:cxn>
                  <a:cxn ang="0">
                    <a:pos x="225" y="159"/>
                  </a:cxn>
                  <a:cxn ang="0">
                    <a:pos x="201" y="164"/>
                  </a:cxn>
                  <a:cxn ang="0">
                    <a:pos x="177" y="168"/>
                  </a:cxn>
                  <a:cxn ang="0">
                    <a:pos x="153" y="173"/>
                  </a:cxn>
                  <a:cxn ang="0">
                    <a:pos x="146" y="175"/>
                  </a:cxn>
                  <a:cxn ang="0">
                    <a:pos x="151" y="187"/>
                  </a:cxn>
                  <a:cxn ang="0">
                    <a:pos x="158" y="203"/>
                  </a:cxn>
                  <a:cxn ang="0">
                    <a:pos x="166" y="220"/>
                  </a:cxn>
                  <a:cxn ang="0">
                    <a:pos x="169" y="226"/>
                  </a:cxn>
                  <a:cxn ang="0">
                    <a:pos x="235" y="247"/>
                  </a:cxn>
                  <a:cxn ang="0">
                    <a:pos x="233" y="253"/>
                  </a:cxn>
                  <a:cxn ang="0">
                    <a:pos x="230" y="265"/>
                  </a:cxn>
                  <a:cxn ang="0">
                    <a:pos x="226" y="278"/>
                  </a:cxn>
                  <a:cxn ang="0">
                    <a:pos x="223" y="288"/>
                  </a:cxn>
                  <a:cxn ang="0">
                    <a:pos x="222" y="291"/>
                  </a:cxn>
                </a:cxnLst>
                <a:rect l="0" t="0" r="r" b="b"/>
                <a:pathLst>
                  <a:path w="297" h="292">
                    <a:moveTo>
                      <a:pt x="222" y="291"/>
                    </a:moveTo>
                    <a:lnTo>
                      <a:pt x="0" y="232"/>
                    </a:lnTo>
                    <a:lnTo>
                      <a:pt x="1" y="229"/>
                    </a:lnTo>
                    <a:lnTo>
                      <a:pt x="4" y="216"/>
                    </a:lnTo>
                    <a:lnTo>
                      <a:pt x="9" y="200"/>
                    </a:lnTo>
                    <a:lnTo>
                      <a:pt x="13" y="186"/>
                    </a:lnTo>
                    <a:lnTo>
                      <a:pt x="16" y="178"/>
                    </a:lnTo>
                    <a:lnTo>
                      <a:pt x="113" y="209"/>
                    </a:lnTo>
                    <a:lnTo>
                      <a:pt x="110" y="202"/>
                    </a:lnTo>
                    <a:lnTo>
                      <a:pt x="102" y="185"/>
                    </a:lnTo>
                    <a:lnTo>
                      <a:pt x="94" y="167"/>
                    </a:lnTo>
                    <a:lnTo>
                      <a:pt x="86" y="149"/>
                    </a:lnTo>
                    <a:lnTo>
                      <a:pt x="78" y="131"/>
                    </a:lnTo>
                    <a:lnTo>
                      <a:pt x="71" y="113"/>
                    </a:lnTo>
                    <a:lnTo>
                      <a:pt x="65" y="94"/>
                    </a:lnTo>
                    <a:lnTo>
                      <a:pt x="58" y="76"/>
                    </a:lnTo>
                    <a:lnTo>
                      <a:pt x="56" y="70"/>
                    </a:lnTo>
                    <a:lnTo>
                      <a:pt x="60" y="61"/>
                    </a:lnTo>
                    <a:lnTo>
                      <a:pt x="66" y="47"/>
                    </a:lnTo>
                    <a:lnTo>
                      <a:pt x="72" y="33"/>
                    </a:lnTo>
                    <a:lnTo>
                      <a:pt x="79" y="20"/>
                    </a:lnTo>
                    <a:lnTo>
                      <a:pt x="85" y="6"/>
                    </a:lnTo>
                    <a:lnTo>
                      <a:pt x="88" y="0"/>
                    </a:lnTo>
                    <a:lnTo>
                      <a:pt x="90" y="9"/>
                    </a:lnTo>
                    <a:lnTo>
                      <a:pt x="95" y="28"/>
                    </a:lnTo>
                    <a:lnTo>
                      <a:pt x="100" y="46"/>
                    </a:lnTo>
                    <a:lnTo>
                      <a:pt x="106" y="65"/>
                    </a:lnTo>
                    <a:lnTo>
                      <a:pt x="111" y="83"/>
                    </a:lnTo>
                    <a:lnTo>
                      <a:pt x="117" y="101"/>
                    </a:lnTo>
                    <a:lnTo>
                      <a:pt x="124" y="118"/>
                    </a:lnTo>
                    <a:lnTo>
                      <a:pt x="128" y="130"/>
                    </a:lnTo>
                    <a:lnTo>
                      <a:pt x="143" y="126"/>
                    </a:lnTo>
                    <a:lnTo>
                      <a:pt x="165" y="121"/>
                    </a:lnTo>
                    <a:lnTo>
                      <a:pt x="188" y="116"/>
                    </a:lnTo>
                    <a:lnTo>
                      <a:pt x="210" y="111"/>
                    </a:lnTo>
                    <a:lnTo>
                      <a:pt x="232" y="107"/>
                    </a:lnTo>
                    <a:lnTo>
                      <a:pt x="255" y="104"/>
                    </a:lnTo>
                    <a:lnTo>
                      <a:pt x="277" y="101"/>
                    </a:lnTo>
                    <a:lnTo>
                      <a:pt x="296" y="98"/>
                    </a:lnTo>
                    <a:lnTo>
                      <a:pt x="291" y="107"/>
                    </a:lnTo>
                    <a:lnTo>
                      <a:pt x="286" y="119"/>
                    </a:lnTo>
                    <a:lnTo>
                      <a:pt x="281" y="129"/>
                    </a:lnTo>
                    <a:lnTo>
                      <a:pt x="276" y="140"/>
                    </a:lnTo>
                    <a:lnTo>
                      <a:pt x="271" y="151"/>
                    </a:lnTo>
                    <a:lnTo>
                      <a:pt x="270" y="153"/>
                    </a:lnTo>
                    <a:lnTo>
                      <a:pt x="249" y="155"/>
                    </a:lnTo>
                    <a:lnTo>
                      <a:pt x="225" y="159"/>
                    </a:lnTo>
                    <a:lnTo>
                      <a:pt x="201" y="164"/>
                    </a:lnTo>
                    <a:lnTo>
                      <a:pt x="177" y="168"/>
                    </a:lnTo>
                    <a:lnTo>
                      <a:pt x="153" y="173"/>
                    </a:lnTo>
                    <a:lnTo>
                      <a:pt x="146" y="175"/>
                    </a:lnTo>
                    <a:lnTo>
                      <a:pt x="151" y="187"/>
                    </a:lnTo>
                    <a:lnTo>
                      <a:pt x="158" y="203"/>
                    </a:lnTo>
                    <a:lnTo>
                      <a:pt x="166" y="220"/>
                    </a:lnTo>
                    <a:lnTo>
                      <a:pt x="169" y="226"/>
                    </a:lnTo>
                    <a:lnTo>
                      <a:pt x="235" y="247"/>
                    </a:lnTo>
                    <a:lnTo>
                      <a:pt x="233" y="253"/>
                    </a:lnTo>
                    <a:lnTo>
                      <a:pt x="230" y="265"/>
                    </a:lnTo>
                    <a:lnTo>
                      <a:pt x="226" y="278"/>
                    </a:lnTo>
                    <a:lnTo>
                      <a:pt x="223" y="288"/>
                    </a:lnTo>
                    <a:lnTo>
                      <a:pt x="222" y="291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84" name="Freeform 120"/>
              <p:cNvSpPr>
                <a:spLocks/>
              </p:cNvSpPr>
              <p:nvPr/>
            </p:nvSpPr>
            <p:spPr bwMode="auto">
              <a:xfrm>
                <a:off x="3136" y="1842"/>
                <a:ext cx="226" cy="160"/>
              </a:xfrm>
              <a:custGeom>
                <a:avLst/>
                <a:gdLst/>
                <a:ahLst/>
                <a:cxnLst>
                  <a:cxn ang="0">
                    <a:pos x="202" y="159"/>
                  </a:cxn>
                  <a:cxn ang="0">
                    <a:pos x="0" y="50"/>
                  </a:cxn>
                  <a:cxn ang="0">
                    <a:pos x="2" y="46"/>
                  </a:cxn>
                  <a:cxn ang="0">
                    <a:pos x="9" y="33"/>
                  </a:cxn>
                  <a:cxn ang="0">
                    <a:pos x="16" y="20"/>
                  </a:cxn>
                  <a:cxn ang="0">
                    <a:pos x="24" y="7"/>
                  </a:cxn>
                  <a:cxn ang="0">
                    <a:pos x="28" y="0"/>
                  </a:cxn>
                  <a:cxn ang="0">
                    <a:pos x="225" y="118"/>
                  </a:cxn>
                  <a:cxn ang="0">
                    <a:pos x="222" y="124"/>
                  </a:cxn>
                  <a:cxn ang="0">
                    <a:pos x="216" y="134"/>
                  </a:cxn>
                  <a:cxn ang="0">
                    <a:pos x="210" y="145"/>
                  </a:cxn>
                  <a:cxn ang="0">
                    <a:pos x="204" y="156"/>
                  </a:cxn>
                  <a:cxn ang="0">
                    <a:pos x="202" y="159"/>
                  </a:cxn>
                </a:cxnLst>
                <a:rect l="0" t="0" r="r" b="b"/>
                <a:pathLst>
                  <a:path w="226" h="160">
                    <a:moveTo>
                      <a:pt x="202" y="159"/>
                    </a:moveTo>
                    <a:lnTo>
                      <a:pt x="0" y="50"/>
                    </a:lnTo>
                    <a:lnTo>
                      <a:pt x="2" y="46"/>
                    </a:lnTo>
                    <a:lnTo>
                      <a:pt x="9" y="33"/>
                    </a:lnTo>
                    <a:lnTo>
                      <a:pt x="16" y="20"/>
                    </a:lnTo>
                    <a:lnTo>
                      <a:pt x="24" y="7"/>
                    </a:lnTo>
                    <a:lnTo>
                      <a:pt x="28" y="0"/>
                    </a:lnTo>
                    <a:lnTo>
                      <a:pt x="225" y="118"/>
                    </a:lnTo>
                    <a:lnTo>
                      <a:pt x="222" y="124"/>
                    </a:lnTo>
                    <a:lnTo>
                      <a:pt x="216" y="134"/>
                    </a:lnTo>
                    <a:lnTo>
                      <a:pt x="210" y="145"/>
                    </a:lnTo>
                    <a:lnTo>
                      <a:pt x="204" y="156"/>
                    </a:lnTo>
                    <a:lnTo>
                      <a:pt x="202" y="159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85" name="Freeform 121"/>
              <p:cNvSpPr>
                <a:spLocks/>
              </p:cNvSpPr>
              <p:nvPr/>
            </p:nvSpPr>
            <p:spPr bwMode="auto">
              <a:xfrm>
                <a:off x="3193" y="1621"/>
                <a:ext cx="307" cy="302"/>
              </a:xfrm>
              <a:custGeom>
                <a:avLst/>
                <a:gdLst/>
                <a:ahLst/>
                <a:cxnLst>
                  <a:cxn ang="0">
                    <a:pos x="192" y="301"/>
                  </a:cxn>
                  <a:cxn ang="0">
                    <a:pos x="0" y="174"/>
                  </a:cxn>
                  <a:cxn ang="0">
                    <a:pos x="7" y="165"/>
                  </a:cxn>
                  <a:cxn ang="0">
                    <a:pos x="15" y="153"/>
                  </a:cxn>
                  <a:cxn ang="0">
                    <a:pos x="23" y="141"/>
                  </a:cxn>
                  <a:cxn ang="0">
                    <a:pos x="32" y="129"/>
                  </a:cxn>
                  <a:cxn ang="0">
                    <a:pos x="33" y="129"/>
                  </a:cxn>
                  <a:cxn ang="0">
                    <a:pos x="58" y="129"/>
                  </a:cxn>
                  <a:cxn ang="0">
                    <a:pos x="83" y="129"/>
                  </a:cxn>
                  <a:cxn ang="0">
                    <a:pos x="107" y="130"/>
                  </a:cxn>
                  <a:cxn ang="0">
                    <a:pos x="131" y="131"/>
                  </a:cxn>
                  <a:cxn ang="0">
                    <a:pos x="155" y="133"/>
                  </a:cxn>
                  <a:cxn ang="0">
                    <a:pos x="179" y="135"/>
                  </a:cxn>
                  <a:cxn ang="0">
                    <a:pos x="203" y="138"/>
                  </a:cxn>
                  <a:cxn ang="0">
                    <a:pos x="219" y="141"/>
                  </a:cxn>
                  <a:cxn ang="0">
                    <a:pos x="104" y="39"/>
                  </a:cxn>
                  <a:cxn ang="0">
                    <a:pos x="107" y="36"/>
                  </a:cxn>
                  <a:cxn ang="0">
                    <a:pos x="117" y="25"/>
                  </a:cxn>
                  <a:cxn ang="0">
                    <a:pos x="127" y="13"/>
                  </a:cxn>
                  <a:cxn ang="0">
                    <a:pos x="138" y="3"/>
                  </a:cxn>
                  <a:cxn ang="0">
                    <a:pos x="141" y="0"/>
                  </a:cxn>
                  <a:cxn ang="0">
                    <a:pos x="306" y="159"/>
                  </a:cxn>
                  <a:cxn ang="0">
                    <a:pos x="304" y="161"/>
                  </a:cxn>
                  <a:cxn ang="0">
                    <a:pos x="295" y="170"/>
                  </a:cxn>
                  <a:cxn ang="0">
                    <a:pos x="287" y="179"/>
                  </a:cxn>
                  <a:cxn ang="0">
                    <a:pos x="279" y="188"/>
                  </a:cxn>
                  <a:cxn ang="0">
                    <a:pos x="274" y="193"/>
                  </a:cxn>
                  <a:cxn ang="0">
                    <a:pos x="265" y="192"/>
                  </a:cxn>
                  <a:cxn ang="0">
                    <a:pos x="242" y="188"/>
                  </a:cxn>
                  <a:cxn ang="0">
                    <a:pos x="219" y="185"/>
                  </a:cxn>
                  <a:cxn ang="0">
                    <a:pos x="196" y="183"/>
                  </a:cxn>
                  <a:cxn ang="0">
                    <a:pos x="172" y="181"/>
                  </a:cxn>
                  <a:cxn ang="0">
                    <a:pos x="148" y="179"/>
                  </a:cxn>
                  <a:cxn ang="0">
                    <a:pos x="124" y="178"/>
                  </a:cxn>
                  <a:cxn ang="0">
                    <a:pos x="100" y="178"/>
                  </a:cxn>
                  <a:cxn ang="0">
                    <a:pos x="95" y="178"/>
                  </a:cxn>
                  <a:cxn ang="0">
                    <a:pos x="216" y="266"/>
                  </a:cxn>
                  <a:cxn ang="0">
                    <a:pos x="211" y="273"/>
                  </a:cxn>
                  <a:cxn ang="0">
                    <a:pos x="204" y="283"/>
                  </a:cxn>
                  <a:cxn ang="0">
                    <a:pos x="197" y="293"/>
                  </a:cxn>
                  <a:cxn ang="0">
                    <a:pos x="192" y="301"/>
                  </a:cxn>
                </a:cxnLst>
                <a:rect l="0" t="0" r="r" b="b"/>
                <a:pathLst>
                  <a:path w="307" h="302">
                    <a:moveTo>
                      <a:pt x="192" y="301"/>
                    </a:moveTo>
                    <a:lnTo>
                      <a:pt x="0" y="174"/>
                    </a:lnTo>
                    <a:lnTo>
                      <a:pt x="7" y="165"/>
                    </a:lnTo>
                    <a:lnTo>
                      <a:pt x="15" y="153"/>
                    </a:lnTo>
                    <a:lnTo>
                      <a:pt x="23" y="141"/>
                    </a:lnTo>
                    <a:lnTo>
                      <a:pt x="32" y="129"/>
                    </a:lnTo>
                    <a:lnTo>
                      <a:pt x="33" y="129"/>
                    </a:lnTo>
                    <a:lnTo>
                      <a:pt x="58" y="129"/>
                    </a:lnTo>
                    <a:lnTo>
                      <a:pt x="83" y="129"/>
                    </a:lnTo>
                    <a:lnTo>
                      <a:pt x="107" y="130"/>
                    </a:lnTo>
                    <a:lnTo>
                      <a:pt x="131" y="131"/>
                    </a:lnTo>
                    <a:lnTo>
                      <a:pt x="155" y="133"/>
                    </a:lnTo>
                    <a:lnTo>
                      <a:pt x="179" y="135"/>
                    </a:lnTo>
                    <a:lnTo>
                      <a:pt x="203" y="138"/>
                    </a:lnTo>
                    <a:lnTo>
                      <a:pt x="219" y="141"/>
                    </a:lnTo>
                    <a:lnTo>
                      <a:pt x="104" y="39"/>
                    </a:lnTo>
                    <a:lnTo>
                      <a:pt x="107" y="36"/>
                    </a:lnTo>
                    <a:lnTo>
                      <a:pt x="117" y="25"/>
                    </a:lnTo>
                    <a:lnTo>
                      <a:pt x="127" y="13"/>
                    </a:lnTo>
                    <a:lnTo>
                      <a:pt x="138" y="3"/>
                    </a:lnTo>
                    <a:lnTo>
                      <a:pt x="141" y="0"/>
                    </a:lnTo>
                    <a:lnTo>
                      <a:pt x="306" y="159"/>
                    </a:lnTo>
                    <a:lnTo>
                      <a:pt x="304" y="161"/>
                    </a:lnTo>
                    <a:lnTo>
                      <a:pt x="295" y="170"/>
                    </a:lnTo>
                    <a:lnTo>
                      <a:pt x="287" y="179"/>
                    </a:lnTo>
                    <a:lnTo>
                      <a:pt x="279" y="188"/>
                    </a:lnTo>
                    <a:lnTo>
                      <a:pt x="274" y="193"/>
                    </a:lnTo>
                    <a:lnTo>
                      <a:pt x="265" y="192"/>
                    </a:lnTo>
                    <a:lnTo>
                      <a:pt x="242" y="188"/>
                    </a:lnTo>
                    <a:lnTo>
                      <a:pt x="219" y="185"/>
                    </a:lnTo>
                    <a:lnTo>
                      <a:pt x="196" y="183"/>
                    </a:lnTo>
                    <a:lnTo>
                      <a:pt x="172" y="181"/>
                    </a:lnTo>
                    <a:lnTo>
                      <a:pt x="148" y="179"/>
                    </a:lnTo>
                    <a:lnTo>
                      <a:pt x="124" y="178"/>
                    </a:lnTo>
                    <a:lnTo>
                      <a:pt x="100" y="178"/>
                    </a:lnTo>
                    <a:lnTo>
                      <a:pt x="95" y="178"/>
                    </a:lnTo>
                    <a:lnTo>
                      <a:pt x="216" y="266"/>
                    </a:lnTo>
                    <a:lnTo>
                      <a:pt x="211" y="273"/>
                    </a:lnTo>
                    <a:lnTo>
                      <a:pt x="204" y="283"/>
                    </a:lnTo>
                    <a:lnTo>
                      <a:pt x="197" y="293"/>
                    </a:lnTo>
                    <a:lnTo>
                      <a:pt x="192" y="301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86" name="Freeform 122"/>
              <p:cNvSpPr>
                <a:spLocks/>
              </p:cNvSpPr>
              <p:nvPr/>
            </p:nvSpPr>
            <p:spPr bwMode="auto">
              <a:xfrm>
                <a:off x="3415" y="1459"/>
                <a:ext cx="268" cy="251"/>
              </a:xfrm>
              <a:custGeom>
                <a:avLst/>
                <a:gdLst/>
                <a:ahLst/>
                <a:cxnLst>
                  <a:cxn ang="0">
                    <a:pos x="136" y="113"/>
                  </a:cxn>
                  <a:cxn ang="0">
                    <a:pos x="169" y="89"/>
                  </a:cxn>
                  <a:cxn ang="0">
                    <a:pos x="204" y="67"/>
                  </a:cxn>
                  <a:cxn ang="0">
                    <a:pos x="267" y="135"/>
                  </a:cxn>
                  <a:cxn ang="0">
                    <a:pos x="258" y="156"/>
                  </a:cxn>
                  <a:cxn ang="0">
                    <a:pos x="244" y="179"/>
                  </a:cxn>
                  <a:cxn ang="0">
                    <a:pos x="229" y="197"/>
                  </a:cxn>
                  <a:cxn ang="0">
                    <a:pos x="215" y="211"/>
                  </a:cxn>
                  <a:cxn ang="0">
                    <a:pos x="202" y="222"/>
                  </a:cxn>
                  <a:cxn ang="0">
                    <a:pos x="181" y="234"/>
                  </a:cxn>
                  <a:cxn ang="0">
                    <a:pos x="160" y="244"/>
                  </a:cxn>
                  <a:cxn ang="0">
                    <a:pos x="130" y="250"/>
                  </a:cxn>
                  <a:cxn ang="0">
                    <a:pos x="100" y="248"/>
                  </a:cxn>
                  <a:cxn ang="0">
                    <a:pos x="71" y="237"/>
                  </a:cxn>
                  <a:cxn ang="0">
                    <a:pos x="45" y="220"/>
                  </a:cxn>
                  <a:cxn ang="0">
                    <a:pos x="13" y="181"/>
                  </a:cxn>
                  <a:cxn ang="0">
                    <a:pos x="2" y="150"/>
                  </a:cxn>
                  <a:cxn ang="0">
                    <a:pos x="1" y="125"/>
                  </a:cxn>
                  <a:cxn ang="0">
                    <a:pos x="6" y="101"/>
                  </a:cxn>
                  <a:cxn ang="0">
                    <a:pos x="17" y="77"/>
                  </a:cxn>
                  <a:cxn ang="0">
                    <a:pos x="31" y="58"/>
                  </a:cxn>
                  <a:cxn ang="0">
                    <a:pos x="47" y="42"/>
                  </a:cxn>
                  <a:cxn ang="0">
                    <a:pos x="71" y="24"/>
                  </a:cxn>
                  <a:cxn ang="0">
                    <a:pos x="97" y="10"/>
                  </a:cxn>
                  <a:cxn ang="0">
                    <a:pos x="119" y="2"/>
                  </a:cxn>
                  <a:cxn ang="0">
                    <a:pos x="145" y="1"/>
                  </a:cxn>
                  <a:cxn ang="0">
                    <a:pos x="168" y="5"/>
                  </a:cxn>
                  <a:cxn ang="0">
                    <a:pos x="194" y="22"/>
                  </a:cxn>
                  <a:cxn ang="0">
                    <a:pos x="172" y="42"/>
                  </a:cxn>
                  <a:cxn ang="0">
                    <a:pos x="146" y="54"/>
                  </a:cxn>
                  <a:cxn ang="0">
                    <a:pos x="130" y="49"/>
                  </a:cxn>
                  <a:cxn ang="0">
                    <a:pos x="111" y="50"/>
                  </a:cxn>
                  <a:cxn ang="0">
                    <a:pos x="95" y="57"/>
                  </a:cxn>
                  <a:cxn ang="0">
                    <a:pos x="72" y="74"/>
                  </a:cxn>
                  <a:cxn ang="0">
                    <a:pos x="60" y="88"/>
                  </a:cxn>
                  <a:cxn ang="0">
                    <a:pos x="50" y="115"/>
                  </a:cxn>
                  <a:cxn ang="0">
                    <a:pos x="53" y="141"/>
                  </a:cxn>
                  <a:cxn ang="0">
                    <a:pos x="71" y="172"/>
                  </a:cxn>
                  <a:cxn ang="0">
                    <a:pos x="100" y="196"/>
                  </a:cxn>
                  <a:cxn ang="0">
                    <a:pos x="126" y="205"/>
                  </a:cxn>
                  <a:cxn ang="0">
                    <a:pos x="153" y="203"/>
                  </a:cxn>
                  <a:cxn ang="0">
                    <a:pos x="167" y="197"/>
                  </a:cxn>
                  <a:cxn ang="0">
                    <a:pos x="189" y="180"/>
                  </a:cxn>
                  <a:cxn ang="0">
                    <a:pos x="203" y="161"/>
                  </a:cxn>
                  <a:cxn ang="0">
                    <a:pos x="213" y="141"/>
                  </a:cxn>
                  <a:cxn ang="0">
                    <a:pos x="180" y="128"/>
                  </a:cxn>
                  <a:cxn ang="0">
                    <a:pos x="150" y="151"/>
                  </a:cxn>
                </a:cxnLst>
                <a:rect l="0" t="0" r="r" b="b"/>
                <a:pathLst>
                  <a:path w="268" h="251">
                    <a:moveTo>
                      <a:pt x="150" y="151"/>
                    </a:moveTo>
                    <a:lnTo>
                      <a:pt x="126" y="120"/>
                    </a:lnTo>
                    <a:lnTo>
                      <a:pt x="136" y="113"/>
                    </a:lnTo>
                    <a:lnTo>
                      <a:pt x="147" y="105"/>
                    </a:lnTo>
                    <a:lnTo>
                      <a:pt x="158" y="97"/>
                    </a:lnTo>
                    <a:lnTo>
                      <a:pt x="169" y="89"/>
                    </a:lnTo>
                    <a:lnTo>
                      <a:pt x="181" y="81"/>
                    </a:lnTo>
                    <a:lnTo>
                      <a:pt x="192" y="74"/>
                    </a:lnTo>
                    <a:lnTo>
                      <a:pt x="204" y="67"/>
                    </a:lnTo>
                    <a:lnTo>
                      <a:pt x="216" y="60"/>
                    </a:lnTo>
                    <a:lnTo>
                      <a:pt x="220" y="57"/>
                    </a:lnTo>
                    <a:lnTo>
                      <a:pt x="267" y="135"/>
                    </a:lnTo>
                    <a:lnTo>
                      <a:pt x="265" y="140"/>
                    </a:lnTo>
                    <a:lnTo>
                      <a:pt x="259" y="154"/>
                    </a:lnTo>
                    <a:lnTo>
                      <a:pt x="258" y="156"/>
                    </a:lnTo>
                    <a:lnTo>
                      <a:pt x="252" y="167"/>
                    </a:lnTo>
                    <a:lnTo>
                      <a:pt x="245" y="177"/>
                    </a:lnTo>
                    <a:lnTo>
                      <a:pt x="244" y="179"/>
                    </a:lnTo>
                    <a:lnTo>
                      <a:pt x="237" y="188"/>
                    </a:lnTo>
                    <a:lnTo>
                      <a:pt x="234" y="191"/>
                    </a:lnTo>
                    <a:lnTo>
                      <a:pt x="229" y="197"/>
                    </a:lnTo>
                    <a:lnTo>
                      <a:pt x="225" y="202"/>
                    </a:lnTo>
                    <a:lnTo>
                      <a:pt x="220" y="206"/>
                    </a:lnTo>
                    <a:lnTo>
                      <a:pt x="215" y="211"/>
                    </a:lnTo>
                    <a:lnTo>
                      <a:pt x="211" y="214"/>
                    </a:lnTo>
                    <a:lnTo>
                      <a:pt x="204" y="220"/>
                    </a:lnTo>
                    <a:lnTo>
                      <a:pt x="202" y="222"/>
                    </a:lnTo>
                    <a:lnTo>
                      <a:pt x="191" y="228"/>
                    </a:lnTo>
                    <a:lnTo>
                      <a:pt x="189" y="230"/>
                    </a:lnTo>
                    <a:lnTo>
                      <a:pt x="181" y="234"/>
                    </a:lnTo>
                    <a:lnTo>
                      <a:pt x="175" y="238"/>
                    </a:lnTo>
                    <a:lnTo>
                      <a:pt x="170" y="240"/>
                    </a:lnTo>
                    <a:lnTo>
                      <a:pt x="160" y="244"/>
                    </a:lnTo>
                    <a:lnTo>
                      <a:pt x="157" y="245"/>
                    </a:lnTo>
                    <a:lnTo>
                      <a:pt x="145" y="248"/>
                    </a:lnTo>
                    <a:lnTo>
                      <a:pt x="130" y="250"/>
                    </a:lnTo>
                    <a:lnTo>
                      <a:pt x="115" y="250"/>
                    </a:lnTo>
                    <a:lnTo>
                      <a:pt x="113" y="250"/>
                    </a:lnTo>
                    <a:lnTo>
                      <a:pt x="100" y="248"/>
                    </a:lnTo>
                    <a:lnTo>
                      <a:pt x="91" y="245"/>
                    </a:lnTo>
                    <a:lnTo>
                      <a:pt x="86" y="243"/>
                    </a:lnTo>
                    <a:lnTo>
                      <a:pt x="71" y="237"/>
                    </a:lnTo>
                    <a:lnTo>
                      <a:pt x="61" y="231"/>
                    </a:lnTo>
                    <a:lnTo>
                      <a:pt x="57" y="229"/>
                    </a:lnTo>
                    <a:lnTo>
                      <a:pt x="45" y="220"/>
                    </a:lnTo>
                    <a:lnTo>
                      <a:pt x="33" y="209"/>
                    </a:lnTo>
                    <a:lnTo>
                      <a:pt x="22" y="195"/>
                    </a:lnTo>
                    <a:lnTo>
                      <a:pt x="13" y="181"/>
                    </a:lnTo>
                    <a:lnTo>
                      <a:pt x="12" y="179"/>
                    </a:lnTo>
                    <a:lnTo>
                      <a:pt x="6" y="166"/>
                    </a:lnTo>
                    <a:lnTo>
                      <a:pt x="2" y="150"/>
                    </a:lnTo>
                    <a:lnTo>
                      <a:pt x="1" y="147"/>
                    </a:lnTo>
                    <a:lnTo>
                      <a:pt x="0" y="134"/>
                    </a:lnTo>
                    <a:lnTo>
                      <a:pt x="1" y="125"/>
                    </a:lnTo>
                    <a:lnTo>
                      <a:pt x="2" y="118"/>
                    </a:lnTo>
                    <a:lnTo>
                      <a:pt x="4" y="107"/>
                    </a:lnTo>
                    <a:lnTo>
                      <a:pt x="6" y="101"/>
                    </a:lnTo>
                    <a:lnTo>
                      <a:pt x="10" y="91"/>
                    </a:lnTo>
                    <a:lnTo>
                      <a:pt x="13" y="84"/>
                    </a:lnTo>
                    <a:lnTo>
                      <a:pt x="17" y="77"/>
                    </a:lnTo>
                    <a:lnTo>
                      <a:pt x="21" y="71"/>
                    </a:lnTo>
                    <a:lnTo>
                      <a:pt x="26" y="64"/>
                    </a:lnTo>
                    <a:lnTo>
                      <a:pt x="31" y="58"/>
                    </a:lnTo>
                    <a:lnTo>
                      <a:pt x="36" y="53"/>
                    </a:lnTo>
                    <a:lnTo>
                      <a:pt x="44" y="45"/>
                    </a:lnTo>
                    <a:lnTo>
                      <a:pt x="47" y="42"/>
                    </a:lnTo>
                    <a:lnTo>
                      <a:pt x="58" y="33"/>
                    </a:lnTo>
                    <a:lnTo>
                      <a:pt x="59" y="32"/>
                    </a:lnTo>
                    <a:lnTo>
                      <a:pt x="71" y="24"/>
                    </a:lnTo>
                    <a:lnTo>
                      <a:pt x="80" y="19"/>
                    </a:lnTo>
                    <a:lnTo>
                      <a:pt x="84" y="17"/>
                    </a:lnTo>
                    <a:lnTo>
                      <a:pt x="97" y="10"/>
                    </a:lnTo>
                    <a:lnTo>
                      <a:pt x="100" y="8"/>
                    </a:lnTo>
                    <a:lnTo>
                      <a:pt x="112" y="4"/>
                    </a:lnTo>
                    <a:lnTo>
                      <a:pt x="119" y="2"/>
                    </a:lnTo>
                    <a:lnTo>
                      <a:pt x="127" y="1"/>
                    </a:lnTo>
                    <a:lnTo>
                      <a:pt x="137" y="0"/>
                    </a:lnTo>
                    <a:lnTo>
                      <a:pt x="145" y="1"/>
                    </a:lnTo>
                    <a:lnTo>
                      <a:pt x="153" y="1"/>
                    </a:lnTo>
                    <a:lnTo>
                      <a:pt x="164" y="4"/>
                    </a:lnTo>
                    <a:lnTo>
                      <a:pt x="168" y="5"/>
                    </a:lnTo>
                    <a:lnTo>
                      <a:pt x="182" y="12"/>
                    </a:lnTo>
                    <a:lnTo>
                      <a:pt x="191" y="19"/>
                    </a:lnTo>
                    <a:lnTo>
                      <a:pt x="194" y="22"/>
                    </a:lnTo>
                    <a:lnTo>
                      <a:pt x="193" y="23"/>
                    </a:lnTo>
                    <a:lnTo>
                      <a:pt x="182" y="32"/>
                    </a:lnTo>
                    <a:lnTo>
                      <a:pt x="172" y="42"/>
                    </a:lnTo>
                    <a:lnTo>
                      <a:pt x="161" y="52"/>
                    </a:lnTo>
                    <a:lnTo>
                      <a:pt x="154" y="58"/>
                    </a:lnTo>
                    <a:lnTo>
                      <a:pt x="146" y="54"/>
                    </a:lnTo>
                    <a:lnTo>
                      <a:pt x="145" y="53"/>
                    </a:lnTo>
                    <a:lnTo>
                      <a:pt x="138" y="50"/>
                    </a:lnTo>
                    <a:lnTo>
                      <a:pt x="130" y="49"/>
                    </a:lnTo>
                    <a:lnTo>
                      <a:pt x="124" y="49"/>
                    </a:lnTo>
                    <a:lnTo>
                      <a:pt x="121" y="49"/>
                    </a:lnTo>
                    <a:lnTo>
                      <a:pt x="111" y="50"/>
                    </a:lnTo>
                    <a:lnTo>
                      <a:pt x="108" y="51"/>
                    </a:lnTo>
                    <a:lnTo>
                      <a:pt x="102" y="53"/>
                    </a:lnTo>
                    <a:lnTo>
                      <a:pt x="95" y="57"/>
                    </a:lnTo>
                    <a:lnTo>
                      <a:pt x="92" y="58"/>
                    </a:lnTo>
                    <a:lnTo>
                      <a:pt x="83" y="64"/>
                    </a:lnTo>
                    <a:lnTo>
                      <a:pt x="72" y="74"/>
                    </a:lnTo>
                    <a:lnTo>
                      <a:pt x="70" y="76"/>
                    </a:lnTo>
                    <a:lnTo>
                      <a:pt x="62" y="85"/>
                    </a:lnTo>
                    <a:lnTo>
                      <a:pt x="60" y="88"/>
                    </a:lnTo>
                    <a:lnTo>
                      <a:pt x="54" y="99"/>
                    </a:lnTo>
                    <a:lnTo>
                      <a:pt x="53" y="101"/>
                    </a:lnTo>
                    <a:lnTo>
                      <a:pt x="50" y="115"/>
                    </a:lnTo>
                    <a:lnTo>
                      <a:pt x="50" y="116"/>
                    </a:lnTo>
                    <a:lnTo>
                      <a:pt x="50" y="129"/>
                    </a:lnTo>
                    <a:lnTo>
                      <a:pt x="53" y="141"/>
                    </a:lnTo>
                    <a:lnTo>
                      <a:pt x="53" y="143"/>
                    </a:lnTo>
                    <a:lnTo>
                      <a:pt x="60" y="157"/>
                    </a:lnTo>
                    <a:lnTo>
                      <a:pt x="71" y="172"/>
                    </a:lnTo>
                    <a:lnTo>
                      <a:pt x="85" y="185"/>
                    </a:lnTo>
                    <a:lnTo>
                      <a:pt x="98" y="195"/>
                    </a:lnTo>
                    <a:lnTo>
                      <a:pt x="100" y="196"/>
                    </a:lnTo>
                    <a:lnTo>
                      <a:pt x="112" y="202"/>
                    </a:lnTo>
                    <a:lnTo>
                      <a:pt x="125" y="205"/>
                    </a:lnTo>
                    <a:lnTo>
                      <a:pt x="126" y="205"/>
                    </a:lnTo>
                    <a:lnTo>
                      <a:pt x="140" y="206"/>
                    </a:lnTo>
                    <a:lnTo>
                      <a:pt x="141" y="205"/>
                    </a:lnTo>
                    <a:lnTo>
                      <a:pt x="153" y="203"/>
                    </a:lnTo>
                    <a:lnTo>
                      <a:pt x="155" y="202"/>
                    </a:lnTo>
                    <a:lnTo>
                      <a:pt x="166" y="198"/>
                    </a:lnTo>
                    <a:lnTo>
                      <a:pt x="167" y="197"/>
                    </a:lnTo>
                    <a:lnTo>
                      <a:pt x="178" y="190"/>
                    </a:lnTo>
                    <a:lnTo>
                      <a:pt x="187" y="182"/>
                    </a:lnTo>
                    <a:lnTo>
                      <a:pt x="189" y="180"/>
                    </a:lnTo>
                    <a:lnTo>
                      <a:pt x="195" y="172"/>
                    </a:lnTo>
                    <a:lnTo>
                      <a:pt x="199" y="168"/>
                    </a:lnTo>
                    <a:lnTo>
                      <a:pt x="203" y="161"/>
                    </a:lnTo>
                    <a:lnTo>
                      <a:pt x="207" y="155"/>
                    </a:lnTo>
                    <a:lnTo>
                      <a:pt x="210" y="148"/>
                    </a:lnTo>
                    <a:lnTo>
                      <a:pt x="213" y="141"/>
                    </a:lnTo>
                    <a:lnTo>
                      <a:pt x="196" y="117"/>
                    </a:lnTo>
                    <a:lnTo>
                      <a:pt x="191" y="121"/>
                    </a:lnTo>
                    <a:lnTo>
                      <a:pt x="180" y="128"/>
                    </a:lnTo>
                    <a:lnTo>
                      <a:pt x="170" y="136"/>
                    </a:lnTo>
                    <a:lnTo>
                      <a:pt x="159" y="144"/>
                    </a:lnTo>
                    <a:lnTo>
                      <a:pt x="150" y="151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17" name="Group 123"/>
          <p:cNvGrpSpPr>
            <a:grpSpLocks/>
          </p:cNvGrpSpPr>
          <p:nvPr/>
        </p:nvGrpSpPr>
        <p:grpSpPr bwMode="auto">
          <a:xfrm>
            <a:off x="5676900" y="1139825"/>
            <a:ext cx="2994025" cy="3375025"/>
            <a:chOff x="2640" y="384"/>
            <a:chExt cx="1886" cy="2126"/>
          </a:xfrm>
        </p:grpSpPr>
        <p:sp>
          <p:nvSpPr>
            <p:cNvPr id="36988" name="Freeform 124"/>
            <p:cNvSpPr>
              <a:spLocks/>
            </p:cNvSpPr>
            <p:nvPr/>
          </p:nvSpPr>
          <p:spPr bwMode="auto">
            <a:xfrm>
              <a:off x="2640" y="384"/>
              <a:ext cx="1886" cy="2126"/>
            </a:xfrm>
            <a:custGeom>
              <a:avLst/>
              <a:gdLst/>
              <a:ahLst/>
              <a:cxnLst>
                <a:cxn ang="0">
                  <a:pos x="744" y="316"/>
                </a:cxn>
                <a:cxn ang="0">
                  <a:pos x="812" y="330"/>
                </a:cxn>
                <a:cxn ang="0">
                  <a:pos x="865" y="343"/>
                </a:cxn>
                <a:cxn ang="0">
                  <a:pos x="921" y="360"/>
                </a:cxn>
                <a:cxn ang="0">
                  <a:pos x="977" y="379"/>
                </a:cxn>
                <a:cxn ang="0">
                  <a:pos x="1042" y="404"/>
                </a:cxn>
                <a:cxn ang="0">
                  <a:pos x="1103" y="432"/>
                </a:cxn>
                <a:cxn ang="0">
                  <a:pos x="1164" y="462"/>
                </a:cxn>
                <a:cxn ang="0">
                  <a:pos x="1215" y="493"/>
                </a:cxn>
                <a:cxn ang="0">
                  <a:pos x="1267" y="526"/>
                </a:cxn>
                <a:cxn ang="0">
                  <a:pos x="1324" y="566"/>
                </a:cxn>
                <a:cxn ang="0">
                  <a:pos x="1374" y="605"/>
                </a:cxn>
                <a:cxn ang="0">
                  <a:pos x="1453" y="675"/>
                </a:cxn>
                <a:cxn ang="0">
                  <a:pos x="1522" y="746"/>
                </a:cxn>
                <a:cxn ang="0">
                  <a:pos x="1576" y="810"/>
                </a:cxn>
                <a:cxn ang="0">
                  <a:pos x="1634" y="886"/>
                </a:cxn>
                <a:cxn ang="0">
                  <a:pos x="1687" y="968"/>
                </a:cxn>
                <a:cxn ang="0">
                  <a:pos x="1733" y="1048"/>
                </a:cxn>
                <a:cxn ang="0">
                  <a:pos x="1774" y="1138"/>
                </a:cxn>
                <a:cxn ang="0">
                  <a:pos x="1809" y="1234"/>
                </a:cxn>
                <a:cxn ang="0">
                  <a:pos x="1844" y="1353"/>
                </a:cxn>
                <a:cxn ang="0">
                  <a:pos x="1866" y="1469"/>
                </a:cxn>
                <a:cxn ang="0">
                  <a:pos x="1883" y="1620"/>
                </a:cxn>
                <a:cxn ang="0">
                  <a:pos x="1883" y="1749"/>
                </a:cxn>
                <a:cxn ang="0">
                  <a:pos x="1870" y="1868"/>
                </a:cxn>
                <a:cxn ang="0">
                  <a:pos x="1850" y="1990"/>
                </a:cxn>
                <a:cxn ang="0">
                  <a:pos x="1812" y="2125"/>
                </a:cxn>
                <a:cxn ang="0">
                  <a:pos x="1218" y="1821"/>
                </a:cxn>
                <a:cxn ang="0">
                  <a:pos x="1232" y="1710"/>
                </a:cxn>
                <a:cxn ang="0">
                  <a:pos x="1230" y="1611"/>
                </a:cxn>
                <a:cxn ang="0">
                  <a:pos x="1212" y="1504"/>
                </a:cxn>
                <a:cxn ang="0">
                  <a:pos x="1179" y="1406"/>
                </a:cxn>
                <a:cxn ang="0">
                  <a:pos x="1138" y="1319"/>
                </a:cxn>
                <a:cxn ang="0">
                  <a:pos x="1098" y="1259"/>
                </a:cxn>
                <a:cxn ang="0">
                  <a:pos x="1055" y="1204"/>
                </a:cxn>
                <a:cxn ang="0">
                  <a:pos x="1007" y="1156"/>
                </a:cxn>
                <a:cxn ang="0">
                  <a:pos x="959" y="1110"/>
                </a:cxn>
                <a:cxn ang="0">
                  <a:pos x="896" y="1067"/>
                </a:cxn>
                <a:cxn ang="0">
                  <a:pos x="842" y="1034"/>
                </a:cxn>
                <a:cxn ang="0">
                  <a:pos x="775" y="1001"/>
                </a:cxn>
                <a:cxn ang="0">
                  <a:pos x="719" y="981"/>
                </a:cxn>
                <a:cxn ang="0">
                  <a:pos x="636" y="963"/>
                </a:cxn>
                <a:cxn ang="0">
                  <a:pos x="553" y="956"/>
                </a:cxn>
                <a:cxn ang="0">
                  <a:pos x="530" y="1300"/>
                </a:cxn>
                <a:cxn ang="0">
                  <a:pos x="529" y="0"/>
                </a:cxn>
                <a:cxn ang="0">
                  <a:pos x="557" y="298"/>
                </a:cxn>
                <a:cxn ang="0">
                  <a:pos x="642" y="303"/>
                </a:cxn>
                <a:cxn ang="0">
                  <a:pos x="718" y="311"/>
                </a:cxn>
              </a:cxnLst>
              <a:rect l="0" t="0" r="r" b="b"/>
              <a:pathLst>
                <a:path w="1886" h="2126">
                  <a:moveTo>
                    <a:pt x="718" y="311"/>
                  </a:moveTo>
                  <a:lnTo>
                    <a:pt x="744" y="316"/>
                  </a:lnTo>
                  <a:lnTo>
                    <a:pt x="778" y="321"/>
                  </a:lnTo>
                  <a:lnTo>
                    <a:pt x="812" y="330"/>
                  </a:lnTo>
                  <a:lnTo>
                    <a:pt x="837" y="336"/>
                  </a:lnTo>
                  <a:lnTo>
                    <a:pt x="865" y="343"/>
                  </a:lnTo>
                  <a:lnTo>
                    <a:pt x="893" y="351"/>
                  </a:lnTo>
                  <a:lnTo>
                    <a:pt x="921" y="360"/>
                  </a:lnTo>
                  <a:lnTo>
                    <a:pt x="947" y="367"/>
                  </a:lnTo>
                  <a:lnTo>
                    <a:pt x="977" y="379"/>
                  </a:lnTo>
                  <a:lnTo>
                    <a:pt x="1012" y="393"/>
                  </a:lnTo>
                  <a:lnTo>
                    <a:pt x="1042" y="404"/>
                  </a:lnTo>
                  <a:lnTo>
                    <a:pt x="1070" y="417"/>
                  </a:lnTo>
                  <a:lnTo>
                    <a:pt x="1103" y="432"/>
                  </a:lnTo>
                  <a:lnTo>
                    <a:pt x="1135" y="447"/>
                  </a:lnTo>
                  <a:lnTo>
                    <a:pt x="1164" y="462"/>
                  </a:lnTo>
                  <a:lnTo>
                    <a:pt x="1191" y="479"/>
                  </a:lnTo>
                  <a:lnTo>
                    <a:pt x="1215" y="493"/>
                  </a:lnTo>
                  <a:lnTo>
                    <a:pt x="1240" y="510"/>
                  </a:lnTo>
                  <a:lnTo>
                    <a:pt x="1267" y="526"/>
                  </a:lnTo>
                  <a:lnTo>
                    <a:pt x="1297" y="546"/>
                  </a:lnTo>
                  <a:lnTo>
                    <a:pt x="1324" y="566"/>
                  </a:lnTo>
                  <a:lnTo>
                    <a:pt x="1350" y="586"/>
                  </a:lnTo>
                  <a:lnTo>
                    <a:pt x="1374" y="605"/>
                  </a:lnTo>
                  <a:lnTo>
                    <a:pt x="1413" y="638"/>
                  </a:lnTo>
                  <a:lnTo>
                    <a:pt x="1453" y="675"/>
                  </a:lnTo>
                  <a:lnTo>
                    <a:pt x="1485" y="704"/>
                  </a:lnTo>
                  <a:lnTo>
                    <a:pt x="1522" y="746"/>
                  </a:lnTo>
                  <a:lnTo>
                    <a:pt x="1548" y="776"/>
                  </a:lnTo>
                  <a:lnTo>
                    <a:pt x="1576" y="810"/>
                  </a:lnTo>
                  <a:lnTo>
                    <a:pt x="1608" y="849"/>
                  </a:lnTo>
                  <a:lnTo>
                    <a:pt x="1634" y="886"/>
                  </a:lnTo>
                  <a:lnTo>
                    <a:pt x="1660" y="928"/>
                  </a:lnTo>
                  <a:lnTo>
                    <a:pt x="1687" y="968"/>
                  </a:lnTo>
                  <a:lnTo>
                    <a:pt x="1710" y="1011"/>
                  </a:lnTo>
                  <a:lnTo>
                    <a:pt x="1733" y="1048"/>
                  </a:lnTo>
                  <a:lnTo>
                    <a:pt x="1754" y="1094"/>
                  </a:lnTo>
                  <a:lnTo>
                    <a:pt x="1774" y="1138"/>
                  </a:lnTo>
                  <a:lnTo>
                    <a:pt x="1791" y="1184"/>
                  </a:lnTo>
                  <a:lnTo>
                    <a:pt x="1809" y="1234"/>
                  </a:lnTo>
                  <a:lnTo>
                    <a:pt x="1830" y="1296"/>
                  </a:lnTo>
                  <a:lnTo>
                    <a:pt x="1844" y="1353"/>
                  </a:lnTo>
                  <a:lnTo>
                    <a:pt x="1859" y="1412"/>
                  </a:lnTo>
                  <a:lnTo>
                    <a:pt x="1866" y="1469"/>
                  </a:lnTo>
                  <a:lnTo>
                    <a:pt x="1876" y="1537"/>
                  </a:lnTo>
                  <a:lnTo>
                    <a:pt x="1883" y="1620"/>
                  </a:lnTo>
                  <a:lnTo>
                    <a:pt x="1885" y="1685"/>
                  </a:lnTo>
                  <a:lnTo>
                    <a:pt x="1883" y="1749"/>
                  </a:lnTo>
                  <a:lnTo>
                    <a:pt x="1877" y="1811"/>
                  </a:lnTo>
                  <a:lnTo>
                    <a:pt x="1870" y="1868"/>
                  </a:lnTo>
                  <a:lnTo>
                    <a:pt x="1863" y="1928"/>
                  </a:lnTo>
                  <a:lnTo>
                    <a:pt x="1850" y="1990"/>
                  </a:lnTo>
                  <a:lnTo>
                    <a:pt x="1833" y="2056"/>
                  </a:lnTo>
                  <a:lnTo>
                    <a:pt x="1812" y="2125"/>
                  </a:lnTo>
                  <a:lnTo>
                    <a:pt x="1688" y="1740"/>
                  </a:lnTo>
                  <a:lnTo>
                    <a:pt x="1218" y="1821"/>
                  </a:lnTo>
                  <a:lnTo>
                    <a:pt x="1228" y="1753"/>
                  </a:lnTo>
                  <a:lnTo>
                    <a:pt x="1232" y="1710"/>
                  </a:lnTo>
                  <a:lnTo>
                    <a:pt x="1232" y="1664"/>
                  </a:lnTo>
                  <a:lnTo>
                    <a:pt x="1230" y="1611"/>
                  </a:lnTo>
                  <a:lnTo>
                    <a:pt x="1222" y="1561"/>
                  </a:lnTo>
                  <a:lnTo>
                    <a:pt x="1212" y="1504"/>
                  </a:lnTo>
                  <a:lnTo>
                    <a:pt x="1199" y="1458"/>
                  </a:lnTo>
                  <a:lnTo>
                    <a:pt x="1179" y="1406"/>
                  </a:lnTo>
                  <a:lnTo>
                    <a:pt x="1161" y="1362"/>
                  </a:lnTo>
                  <a:lnTo>
                    <a:pt x="1138" y="1319"/>
                  </a:lnTo>
                  <a:lnTo>
                    <a:pt x="1118" y="1286"/>
                  </a:lnTo>
                  <a:lnTo>
                    <a:pt x="1098" y="1259"/>
                  </a:lnTo>
                  <a:lnTo>
                    <a:pt x="1078" y="1232"/>
                  </a:lnTo>
                  <a:lnTo>
                    <a:pt x="1055" y="1204"/>
                  </a:lnTo>
                  <a:lnTo>
                    <a:pt x="1029" y="1176"/>
                  </a:lnTo>
                  <a:lnTo>
                    <a:pt x="1007" y="1156"/>
                  </a:lnTo>
                  <a:lnTo>
                    <a:pt x="983" y="1131"/>
                  </a:lnTo>
                  <a:lnTo>
                    <a:pt x="959" y="1110"/>
                  </a:lnTo>
                  <a:lnTo>
                    <a:pt x="930" y="1088"/>
                  </a:lnTo>
                  <a:lnTo>
                    <a:pt x="896" y="1067"/>
                  </a:lnTo>
                  <a:lnTo>
                    <a:pt x="867" y="1047"/>
                  </a:lnTo>
                  <a:lnTo>
                    <a:pt x="842" y="1034"/>
                  </a:lnTo>
                  <a:lnTo>
                    <a:pt x="807" y="1012"/>
                  </a:lnTo>
                  <a:lnTo>
                    <a:pt x="775" y="1001"/>
                  </a:lnTo>
                  <a:lnTo>
                    <a:pt x="748" y="991"/>
                  </a:lnTo>
                  <a:lnTo>
                    <a:pt x="719" y="981"/>
                  </a:lnTo>
                  <a:lnTo>
                    <a:pt x="676" y="971"/>
                  </a:lnTo>
                  <a:lnTo>
                    <a:pt x="636" y="963"/>
                  </a:lnTo>
                  <a:lnTo>
                    <a:pt x="595" y="959"/>
                  </a:lnTo>
                  <a:lnTo>
                    <a:pt x="553" y="956"/>
                  </a:lnTo>
                  <a:lnTo>
                    <a:pt x="530" y="955"/>
                  </a:lnTo>
                  <a:lnTo>
                    <a:pt x="530" y="1300"/>
                  </a:lnTo>
                  <a:lnTo>
                    <a:pt x="0" y="660"/>
                  </a:lnTo>
                  <a:lnTo>
                    <a:pt x="529" y="0"/>
                  </a:lnTo>
                  <a:lnTo>
                    <a:pt x="529" y="297"/>
                  </a:lnTo>
                  <a:lnTo>
                    <a:pt x="557" y="298"/>
                  </a:lnTo>
                  <a:lnTo>
                    <a:pt x="599" y="300"/>
                  </a:lnTo>
                  <a:lnTo>
                    <a:pt x="642" y="303"/>
                  </a:lnTo>
                  <a:lnTo>
                    <a:pt x="683" y="307"/>
                  </a:lnTo>
                  <a:lnTo>
                    <a:pt x="718" y="311"/>
                  </a:lnTo>
                </a:path>
              </a:pathLst>
            </a:custGeom>
            <a:solidFill>
              <a:srgbClr val="FF0000"/>
            </a:solidFill>
            <a:ln w="9525" cap="rnd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8" name="Group 125"/>
            <p:cNvGrpSpPr>
              <a:grpSpLocks/>
            </p:cNvGrpSpPr>
            <p:nvPr/>
          </p:nvGrpSpPr>
          <p:grpSpPr bwMode="auto">
            <a:xfrm rot="-183002">
              <a:off x="3072" y="864"/>
              <a:ext cx="1217" cy="1223"/>
              <a:chOff x="4123" y="1208"/>
              <a:chExt cx="1217" cy="1223"/>
            </a:xfrm>
          </p:grpSpPr>
          <p:sp>
            <p:nvSpPr>
              <p:cNvPr id="36990" name="Freeform 126"/>
              <p:cNvSpPr>
                <a:spLocks noEditPoints="1"/>
              </p:cNvSpPr>
              <p:nvPr/>
            </p:nvSpPr>
            <p:spPr bwMode="auto">
              <a:xfrm>
                <a:off x="4123" y="1208"/>
                <a:ext cx="209" cy="223"/>
              </a:xfrm>
              <a:custGeom>
                <a:avLst/>
                <a:gdLst/>
                <a:ahLst/>
                <a:cxnLst>
                  <a:cxn ang="0">
                    <a:pos x="138" y="4"/>
                  </a:cxn>
                  <a:cxn ang="0">
                    <a:pos x="345" y="0"/>
                  </a:cxn>
                  <a:cxn ang="0">
                    <a:pos x="544" y="2"/>
                  </a:cxn>
                  <a:cxn ang="0">
                    <a:pos x="686" y="13"/>
                  </a:cxn>
                  <a:cxn ang="0">
                    <a:pos x="788" y="28"/>
                  </a:cxn>
                  <a:cxn ang="0">
                    <a:pos x="903" y="74"/>
                  </a:cxn>
                  <a:cxn ang="0">
                    <a:pos x="978" y="132"/>
                  </a:cxn>
                  <a:cxn ang="0">
                    <a:pos x="1041" y="254"/>
                  </a:cxn>
                  <a:cxn ang="0">
                    <a:pos x="1001" y="428"/>
                  </a:cxn>
                  <a:cxn ang="0">
                    <a:pos x="925" y="499"/>
                  </a:cxn>
                  <a:cxn ang="0">
                    <a:pos x="838" y="542"/>
                  </a:cxn>
                  <a:cxn ang="0">
                    <a:pos x="917" y="580"/>
                  </a:cxn>
                  <a:cxn ang="0">
                    <a:pos x="973" y="629"/>
                  </a:cxn>
                  <a:cxn ang="0">
                    <a:pos x="1025" y="719"/>
                  </a:cxn>
                  <a:cxn ang="0">
                    <a:pos x="1036" y="835"/>
                  </a:cxn>
                  <a:cxn ang="0">
                    <a:pos x="978" y="976"/>
                  </a:cxn>
                  <a:cxn ang="0">
                    <a:pos x="867" y="1076"/>
                  </a:cxn>
                  <a:cxn ang="0">
                    <a:pos x="796" y="1104"/>
                  </a:cxn>
                  <a:cxn ang="0">
                    <a:pos x="685" y="1112"/>
                  </a:cxn>
                  <a:cxn ang="0">
                    <a:pos x="573" y="1111"/>
                  </a:cxn>
                  <a:cxn ang="0">
                    <a:pos x="441" y="1106"/>
                  </a:cxn>
                  <a:cxn ang="0">
                    <a:pos x="288" y="1106"/>
                  </a:cxn>
                  <a:cxn ang="0">
                    <a:pos x="118" y="1112"/>
                  </a:cxn>
                  <a:cxn ang="0">
                    <a:pos x="278" y="184"/>
                  </a:cxn>
                  <a:cxn ang="0">
                    <a:pos x="411" y="440"/>
                  </a:cxn>
                  <a:cxn ang="0">
                    <a:pos x="537" y="442"/>
                  </a:cxn>
                  <a:cxn ang="0">
                    <a:pos x="669" y="437"/>
                  </a:cxn>
                  <a:cxn ang="0">
                    <a:pos x="740" y="410"/>
                  </a:cxn>
                  <a:cxn ang="0">
                    <a:pos x="780" y="281"/>
                  </a:cxn>
                  <a:cxn ang="0">
                    <a:pos x="716" y="213"/>
                  </a:cxn>
                  <a:cxn ang="0">
                    <a:pos x="617" y="194"/>
                  </a:cxn>
                  <a:cxn ang="0">
                    <a:pos x="432" y="184"/>
                  </a:cxn>
                  <a:cxn ang="0">
                    <a:pos x="278" y="184"/>
                  </a:cxn>
                  <a:cxn ang="0">
                    <a:pos x="345" y="920"/>
                  </a:cxn>
                  <a:cxn ang="0">
                    <a:pos x="500" y="922"/>
                  </a:cxn>
                  <a:cxn ang="0">
                    <a:pos x="604" y="926"/>
                  </a:cxn>
                  <a:cxn ang="0">
                    <a:pos x="700" y="913"/>
                  </a:cxn>
                  <a:cxn ang="0">
                    <a:pos x="765" y="867"/>
                  </a:cxn>
                  <a:cxn ang="0">
                    <a:pos x="789" y="749"/>
                  </a:cxn>
                  <a:cxn ang="0">
                    <a:pos x="742" y="676"/>
                  </a:cxn>
                  <a:cxn ang="0">
                    <a:pos x="656" y="643"/>
                  </a:cxn>
                  <a:cxn ang="0">
                    <a:pos x="531" y="629"/>
                  </a:cxn>
                  <a:cxn ang="0">
                    <a:pos x="409" y="624"/>
                  </a:cxn>
                </a:cxnLst>
                <a:rect l="0" t="0" r="r" b="b"/>
                <a:pathLst>
                  <a:path w="1043" h="1114">
                    <a:moveTo>
                      <a:pt x="0" y="9"/>
                    </a:moveTo>
                    <a:lnTo>
                      <a:pt x="65" y="7"/>
                    </a:lnTo>
                    <a:lnTo>
                      <a:pt x="138" y="4"/>
                    </a:lnTo>
                    <a:lnTo>
                      <a:pt x="207" y="0"/>
                    </a:lnTo>
                    <a:lnTo>
                      <a:pt x="276" y="0"/>
                    </a:lnTo>
                    <a:lnTo>
                      <a:pt x="345" y="0"/>
                    </a:lnTo>
                    <a:lnTo>
                      <a:pt x="416" y="0"/>
                    </a:lnTo>
                    <a:lnTo>
                      <a:pt x="484" y="0"/>
                    </a:lnTo>
                    <a:lnTo>
                      <a:pt x="544" y="2"/>
                    </a:lnTo>
                    <a:lnTo>
                      <a:pt x="553" y="4"/>
                    </a:lnTo>
                    <a:lnTo>
                      <a:pt x="626" y="8"/>
                    </a:lnTo>
                    <a:lnTo>
                      <a:pt x="686" y="13"/>
                    </a:lnTo>
                    <a:lnTo>
                      <a:pt x="694" y="14"/>
                    </a:lnTo>
                    <a:lnTo>
                      <a:pt x="765" y="23"/>
                    </a:lnTo>
                    <a:lnTo>
                      <a:pt x="788" y="28"/>
                    </a:lnTo>
                    <a:lnTo>
                      <a:pt x="836" y="43"/>
                    </a:lnTo>
                    <a:lnTo>
                      <a:pt x="862" y="52"/>
                    </a:lnTo>
                    <a:lnTo>
                      <a:pt x="903" y="74"/>
                    </a:lnTo>
                    <a:lnTo>
                      <a:pt x="927" y="87"/>
                    </a:lnTo>
                    <a:lnTo>
                      <a:pt x="966" y="122"/>
                    </a:lnTo>
                    <a:lnTo>
                      <a:pt x="978" y="132"/>
                    </a:lnTo>
                    <a:lnTo>
                      <a:pt x="1019" y="190"/>
                    </a:lnTo>
                    <a:lnTo>
                      <a:pt x="1025" y="210"/>
                    </a:lnTo>
                    <a:lnTo>
                      <a:pt x="1041" y="254"/>
                    </a:lnTo>
                    <a:lnTo>
                      <a:pt x="1043" y="324"/>
                    </a:lnTo>
                    <a:lnTo>
                      <a:pt x="1021" y="395"/>
                    </a:lnTo>
                    <a:lnTo>
                      <a:pt x="1001" y="428"/>
                    </a:lnTo>
                    <a:lnTo>
                      <a:pt x="998" y="431"/>
                    </a:lnTo>
                    <a:lnTo>
                      <a:pt x="976" y="459"/>
                    </a:lnTo>
                    <a:lnTo>
                      <a:pt x="925" y="499"/>
                    </a:lnTo>
                    <a:lnTo>
                      <a:pt x="914" y="509"/>
                    </a:lnTo>
                    <a:lnTo>
                      <a:pt x="858" y="534"/>
                    </a:lnTo>
                    <a:lnTo>
                      <a:pt x="838" y="542"/>
                    </a:lnTo>
                    <a:lnTo>
                      <a:pt x="857" y="550"/>
                    </a:lnTo>
                    <a:lnTo>
                      <a:pt x="890" y="564"/>
                    </a:lnTo>
                    <a:lnTo>
                      <a:pt x="917" y="580"/>
                    </a:lnTo>
                    <a:lnTo>
                      <a:pt x="933" y="592"/>
                    </a:lnTo>
                    <a:lnTo>
                      <a:pt x="970" y="624"/>
                    </a:lnTo>
                    <a:lnTo>
                      <a:pt x="973" y="629"/>
                    </a:lnTo>
                    <a:lnTo>
                      <a:pt x="999" y="661"/>
                    </a:lnTo>
                    <a:lnTo>
                      <a:pt x="1020" y="702"/>
                    </a:lnTo>
                    <a:lnTo>
                      <a:pt x="1025" y="719"/>
                    </a:lnTo>
                    <a:lnTo>
                      <a:pt x="1034" y="743"/>
                    </a:lnTo>
                    <a:lnTo>
                      <a:pt x="1038" y="788"/>
                    </a:lnTo>
                    <a:lnTo>
                      <a:pt x="1036" y="835"/>
                    </a:lnTo>
                    <a:lnTo>
                      <a:pt x="1015" y="907"/>
                    </a:lnTo>
                    <a:lnTo>
                      <a:pt x="995" y="946"/>
                    </a:lnTo>
                    <a:lnTo>
                      <a:pt x="978" y="976"/>
                    </a:lnTo>
                    <a:lnTo>
                      <a:pt x="927" y="1033"/>
                    </a:lnTo>
                    <a:lnTo>
                      <a:pt x="924" y="1036"/>
                    </a:lnTo>
                    <a:lnTo>
                      <a:pt x="867" y="1076"/>
                    </a:lnTo>
                    <a:lnTo>
                      <a:pt x="861" y="1077"/>
                    </a:lnTo>
                    <a:lnTo>
                      <a:pt x="802" y="1102"/>
                    </a:lnTo>
                    <a:lnTo>
                      <a:pt x="796" y="1104"/>
                    </a:lnTo>
                    <a:lnTo>
                      <a:pt x="744" y="1110"/>
                    </a:lnTo>
                    <a:lnTo>
                      <a:pt x="712" y="1113"/>
                    </a:lnTo>
                    <a:lnTo>
                      <a:pt x="685" y="1112"/>
                    </a:lnTo>
                    <a:lnTo>
                      <a:pt x="629" y="1112"/>
                    </a:lnTo>
                    <a:lnTo>
                      <a:pt x="616" y="1112"/>
                    </a:lnTo>
                    <a:lnTo>
                      <a:pt x="573" y="1111"/>
                    </a:lnTo>
                    <a:lnTo>
                      <a:pt x="514" y="1110"/>
                    </a:lnTo>
                    <a:lnTo>
                      <a:pt x="458" y="1106"/>
                    </a:lnTo>
                    <a:lnTo>
                      <a:pt x="441" y="1106"/>
                    </a:lnTo>
                    <a:lnTo>
                      <a:pt x="403" y="1106"/>
                    </a:lnTo>
                    <a:lnTo>
                      <a:pt x="345" y="1106"/>
                    </a:lnTo>
                    <a:lnTo>
                      <a:pt x="288" y="1106"/>
                    </a:lnTo>
                    <a:lnTo>
                      <a:pt x="233" y="1106"/>
                    </a:lnTo>
                    <a:lnTo>
                      <a:pt x="177" y="1110"/>
                    </a:lnTo>
                    <a:lnTo>
                      <a:pt x="118" y="1112"/>
                    </a:lnTo>
                    <a:lnTo>
                      <a:pt x="65" y="1114"/>
                    </a:lnTo>
                    <a:lnTo>
                      <a:pt x="0" y="9"/>
                    </a:lnTo>
                    <a:close/>
                    <a:moveTo>
                      <a:pt x="278" y="184"/>
                    </a:moveTo>
                    <a:lnTo>
                      <a:pt x="280" y="440"/>
                    </a:lnTo>
                    <a:lnTo>
                      <a:pt x="345" y="440"/>
                    </a:lnTo>
                    <a:lnTo>
                      <a:pt x="411" y="440"/>
                    </a:lnTo>
                    <a:lnTo>
                      <a:pt x="448" y="440"/>
                    </a:lnTo>
                    <a:lnTo>
                      <a:pt x="473" y="439"/>
                    </a:lnTo>
                    <a:lnTo>
                      <a:pt x="537" y="442"/>
                    </a:lnTo>
                    <a:lnTo>
                      <a:pt x="605" y="443"/>
                    </a:lnTo>
                    <a:lnTo>
                      <a:pt x="633" y="444"/>
                    </a:lnTo>
                    <a:lnTo>
                      <a:pt x="669" y="437"/>
                    </a:lnTo>
                    <a:lnTo>
                      <a:pt x="692" y="434"/>
                    </a:lnTo>
                    <a:lnTo>
                      <a:pt x="736" y="412"/>
                    </a:lnTo>
                    <a:lnTo>
                      <a:pt x="740" y="410"/>
                    </a:lnTo>
                    <a:lnTo>
                      <a:pt x="771" y="376"/>
                    </a:lnTo>
                    <a:lnTo>
                      <a:pt x="785" y="328"/>
                    </a:lnTo>
                    <a:lnTo>
                      <a:pt x="780" y="281"/>
                    </a:lnTo>
                    <a:lnTo>
                      <a:pt x="757" y="242"/>
                    </a:lnTo>
                    <a:lnTo>
                      <a:pt x="749" y="236"/>
                    </a:lnTo>
                    <a:lnTo>
                      <a:pt x="716" y="213"/>
                    </a:lnTo>
                    <a:lnTo>
                      <a:pt x="683" y="204"/>
                    </a:lnTo>
                    <a:lnTo>
                      <a:pt x="660" y="197"/>
                    </a:lnTo>
                    <a:lnTo>
                      <a:pt x="617" y="194"/>
                    </a:lnTo>
                    <a:lnTo>
                      <a:pt x="546" y="190"/>
                    </a:lnTo>
                    <a:lnTo>
                      <a:pt x="479" y="185"/>
                    </a:lnTo>
                    <a:lnTo>
                      <a:pt x="432" y="184"/>
                    </a:lnTo>
                    <a:lnTo>
                      <a:pt x="413" y="184"/>
                    </a:lnTo>
                    <a:lnTo>
                      <a:pt x="345" y="184"/>
                    </a:lnTo>
                    <a:lnTo>
                      <a:pt x="278" y="184"/>
                    </a:lnTo>
                    <a:close/>
                    <a:moveTo>
                      <a:pt x="282" y="624"/>
                    </a:moveTo>
                    <a:lnTo>
                      <a:pt x="287" y="920"/>
                    </a:lnTo>
                    <a:lnTo>
                      <a:pt x="345" y="920"/>
                    </a:lnTo>
                    <a:lnTo>
                      <a:pt x="404" y="920"/>
                    </a:lnTo>
                    <a:lnTo>
                      <a:pt x="462" y="920"/>
                    </a:lnTo>
                    <a:lnTo>
                      <a:pt x="500" y="922"/>
                    </a:lnTo>
                    <a:lnTo>
                      <a:pt x="520" y="924"/>
                    </a:lnTo>
                    <a:lnTo>
                      <a:pt x="581" y="925"/>
                    </a:lnTo>
                    <a:lnTo>
                      <a:pt x="604" y="926"/>
                    </a:lnTo>
                    <a:lnTo>
                      <a:pt x="640" y="924"/>
                    </a:lnTo>
                    <a:lnTo>
                      <a:pt x="661" y="924"/>
                    </a:lnTo>
                    <a:lnTo>
                      <a:pt x="700" y="913"/>
                    </a:lnTo>
                    <a:lnTo>
                      <a:pt x="708" y="911"/>
                    </a:lnTo>
                    <a:lnTo>
                      <a:pt x="750" y="887"/>
                    </a:lnTo>
                    <a:lnTo>
                      <a:pt x="765" y="867"/>
                    </a:lnTo>
                    <a:lnTo>
                      <a:pt x="778" y="847"/>
                    </a:lnTo>
                    <a:lnTo>
                      <a:pt x="792" y="796"/>
                    </a:lnTo>
                    <a:lnTo>
                      <a:pt x="789" y="749"/>
                    </a:lnTo>
                    <a:lnTo>
                      <a:pt x="777" y="720"/>
                    </a:lnTo>
                    <a:lnTo>
                      <a:pt x="773" y="709"/>
                    </a:lnTo>
                    <a:lnTo>
                      <a:pt x="742" y="676"/>
                    </a:lnTo>
                    <a:lnTo>
                      <a:pt x="718" y="662"/>
                    </a:lnTo>
                    <a:lnTo>
                      <a:pt x="699" y="652"/>
                    </a:lnTo>
                    <a:lnTo>
                      <a:pt x="656" y="643"/>
                    </a:lnTo>
                    <a:lnTo>
                      <a:pt x="620" y="636"/>
                    </a:lnTo>
                    <a:lnTo>
                      <a:pt x="596" y="633"/>
                    </a:lnTo>
                    <a:lnTo>
                      <a:pt x="531" y="629"/>
                    </a:lnTo>
                    <a:lnTo>
                      <a:pt x="480" y="625"/>
                    </a:lnTo>
                    <a:lnTo>
                      <a:pt x="469" y="624"/>
                    </a:lnTo>
                    <a:lnTo>
                      <a:pt x="409" y="624"/>
                    </a:lnTo>
                    <a:lnTo>
                      <a:pt x="345" y="624"/>
                    </a:lnTo>
                    <a:lnTo>
                      <a:pt x="282" y="6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91" name="Freeform 127"/>
              <p:cNvSpPr>
                <a:spLocks/>
              </p:cNvSpPr>
              <p:nvPr/>
            </p:nvSpPr>
            <p:spPr bwMode="auto">
              <a:xfrm>
                <a:off x="4359" y="1227"/>
                <a:ext cx="236" cy="263"/>
              </a:xfrm>
              <a:custGeom>
                <a:avLst/>
                <a:gdLst/>
                <a:ahLst/>
                <a:cxnLst>
                  <a:cxn ang="0">
                    <a:pos x="199" y="0"/>
                  </a:cxn>
                  <a:cxn ang="0">
                    <a:pos x="288" y="16"/>
                  </a:cxn>
                  <a:cxn ang="0">
                    <a:pos x="426" y="45"/>
                  </a:cxn>
                  <a:cxn ang="0">
                    <a:pos x="562" y="77"/>
                  </a:cxn>
                  <a:cxn ang="0">
                    <a:pos x="698" y="113"/>
                  </a:cxn>
                  <a:cxn ang="0">
                    <a:pos x="834" y="152"/>
                  </a:cxn>
                  <a:cxn ang="0">
                    <a:pos x="969" y="195"/>
                  </a:cxn>
                  <a:cxn ang="0">
                    <a:pos x="1101" y="239"/>
                  </a:cxn>
                  <a:cxn ang="0">
                    <a:pos x="1182" y="269"/>
                  </a:cxn>
                  <a:cxn ang="0">
                    <a:pos x="1103" y="440"/>
                  </a:cxn>
                  <a:cxn ang="0">
                    <a:pos x="974" y="395"/>
                  </a:cxn>
                  <a:cxn ang="0">
                    <a:pos x="845" y="352"/>
                  </a:cxn>
                  <a:cxn ang="0">
                    <a:pos x="714" y="312"/>
                  </a:cxn>
                  <a:cxn ang="0">
                    <a:pos x="584" y="276"/>
                  </a:cxn>
                  <a:cxn ang="0">
                    <a:pos x="450" y="242"/>
                  </a:cxn>
                  <a:cxn ang="0">
                    <a:pos x="373" y="476"/>
                  </a:cxn>
                  <a:cxn ang="0">
                    <a:pos x="457" y="497"/>
                  </a:cxn>
                  <a:cxn ang="0">
                    <a:pos x="582" y="530"/>
                  </a:cxn>
                  <a:cxn ang="0">
                    <a:pos x="708" y="566"/>
                  </a:cxn>
                  <a:cxn ang="0">
                    <a:pos x="833" y="605"/>
                  </a:cxn>
                  <a:cxn ang="0">
                    <a:pos x="955" y="647"/>
                  </a:cxn>
                  <a:cxn ang="0">
                    <a:pos x="920" y="833"/>
                  </a:cxn>
                  <a:cxn ang="0">
                    <a:pos x="834" y="803"/>
                  </a:cxn>
                  <a:cxn ang="0">
                    <a:pos x="714" y="764"/>
                  </a:cxn>
                  <a:cxn ang="0">
                    <a:pos x="594" y="727"/>
                  </a:cxn>
                  <a:cxn ang="0">
                    <a:pos x="473" y="694"/>
                  </a:cxn>
                  <a:cxn ang="0">
                    <a:pos x="351" y="663"/>
                  </a:cxn>
                  <a:cxn ang="0">
                    <a:pos x="263" y="952"/>
                  </a:cxn>
                  <a:cxn ang="0">
                    <a:pos x="339" y="971"/>
                  </a:cxn>
                  <a:cxn ang="0">
                    <a:pos x="452" y="1001"/>
                  </a:cxn>
                  <a:cxn ang="0">
                    <a:pos x="566" y="1033"/>
                  </a:cxn>
                  <a:cxn ang="0">
                    <a:pos x="679" y="1069"/>
                  </a:cxn>
                  <a:cxn ang="0">
                    <a:pos x="790" y="1106"/>
                  </a:cxn>
                  <a:cxn ang="0">
                    <a:pos x="878" y="1139"/>
                  </a:cxn>
                  <a:cxn ang="0">
                    <a:pos x="782" y="1301"/>
                  </a:cxn>
                  <a:cxn ang="0">
                    <a:pos x="676" y="1264"/>
                  </a:cxn>
                  <a:cxn ang="0">
                    <a:pos x="567" y="1228"/>
                  </a:cxn>
                  <a:cxn ang="0">
                    <a:pos x="458" y="1195"/>
                  </a:cxn>
                  <a:cxn ang="0">
                    <a:pos x="349" y="1165"/>
                  </a:cxn>
                  <a:cxn ang="0">
                    <a:pos x="238" y="1137"/>
                  </a:cxn>
                  <a:cxn ang="0">
                    <a:pos x="128" y="1113"/>
                  </a:cxn>
                  <a:cxn ang="0">
                    <a:pos x="16" y="1091"/>
                  </a:cxn>
                </a:cxnLst>
                <a:rect l="0" t="0" r="r" b="b"/>
                <a:pathLst>
                  <a:path w="1182" h="1313">
                    <a:moveTo>
                      <a:pt x="0" y="1087"/>
                    </a:moveTo>
                    <a:lnTo>
                      <a:pt x="199" y="0"/>
                    </a:lnTo>
                    <a:lnTo>
                      <a:pt x="218" y="3"/>
                    </a:lnTo>
                    <a:lnTo>
                      <a:pt x="288" y="16"/>
                    </a:lnTo>
                    <a:lnTo>
                      <a:pt x="358" y="31"/>
                    </a:lnTo>
                    <a:lnTo>
                      <a:pt x="426" y="45"/>
                    </a:lnTo>
                    <a:lnTo>
                      <a:pt x="493" y="60"/>
                    </a:lnTo>
                    <a:lnTo>
                      <a:pt x="562" y="77"/>
                    </a:lnTo>
                    <a:lnTo>
                      <a:pt x="632" y="96"/>
                    </a:lnTo>
                    <a:lnTo>
                      <a:pt x="698" y="113"/>
                    </a:lnTo>
                    <a:lnTo>
                      <a:pt x="766" y="132"/>
                    </a:lnTo>
                    <a:lnTo>
                      <a:pt x="834" y="152"/>
                    </a:lnTo>
                    <a:lnTo>
                      <a:pt x="900" y="173"/>
                    </a:lnTo>
                    <a:lnTo>
                      <a:pt x="969" y="195"/>
                    </a:lnTo>
                    <a:lnTo>
                      <a:pt x="1036" y="218"/>
                    </a:lnTo>
                    <a:lnTo>
                      <a:pt x="1101" y="239"/>
                    </a:lnTo>
                    <a:lnTo>
                      <a:pt x="1168" y="264"/>
                    </a:lnTo>
                    <a:lnTo>
                      <a:pt x="1182" y="269"/>
                    </a:lnTo>
                    <a:lnTo>
                      <a:pt x="1116" y="445"/>
                    </a:lnTo>
                    <a:lnTo>
                      <a:pt x="1103" y="440"/>
                    </a:lnTo>
                    <a:lnTo>
                      <a:pt x="1037" y="416"/>
                    </a:lnTo>
                    <a:lnTo>
                      <a:pt x="974" y="395"/>
                    </a:lnTo>
                    <a:lnTo>
                      <a:pt x="910" y="373"/>
                    </a:lnTo>
                    <a:lnTo>
                      <a:pt x="845" y="352"/>
                    </a:lnTo>
                    <a:lnTo>
                      <a:pt x="779" y="331"/>
                    </a:lnTo>
                    <a:lnTo>
                      <a:pt x="714" y="312"/>
                    </a:lnTo>
                    <a:lnTo>
                      <a:pt x="648" y="294"/>
                    </a:lnTo>
                    <a:lnTo>
                      <a:pt x="584" y="276"/>
                    </a:lnTo>
                    <a:lnTo>
                      <a:pt x="517" y="259"/>
                    </a:lnTo>
                    <a:lnTo>
                      <a:pt x="450" y="242"/>
                    </a:lnTo>
                    <a:lnTo>
                      <a:pt x="428" y="238"/>
                    </a:lnTo>
                    <a:lnTo>
                      <a:pt x="373" y="476"/>
                    </a:lnTo>
                    <a:lnTo>
                      <a:pt x="393" y="482"/>
                    </a:lnTo>
                    <a:lnTo>
                      <a:pt x="457" y="497"/>
                    </a:lnTo>
                    <a:lnTo>
                      <a:pt x="521" y="514"/>
                    </a:lnTo>
                    <a:lnTo>
                      <a:pt x="582" y="530"/>
                    </a:lnTo>
                    <a:lnTo>
                      <a:pt x="646" y="548"/>
                    </a:lnTo>
                    <a:lnTo>
                      <a:pt x="708" y="566"/>
                    </a:lnTo>
                    <a:lnTo>
                      <a:pt x="770" y="586"/>
                    </a:lnTo>
                    <a:lnTo>
                      <a:pt x="833" y="605"/>
                    </a:lnTo>
                    <a:lnTo>
                      <a:pt x="895" y="627"/>
                    </a:lnTo>
                    <a:lnTo>
                      <a:pt x="955" y="647"/>
                    </a:lnTo>
                    <a:lnTo>
                      <a:pt x="984" y="657"/>
                    </a:lnTo>
                    <a:lnTo>
                      <a:pt x="920" y="833"/>
                    </a:lnTo>
                    <a:lnTo>
                      <a:pt x="892" y="823"/>
                    </a:lnTo>
                    <a:lnTo>
                      <a:pt x="834" y="803"/>
                    </a:lnTo>
                    <a:lnTo>
                      <a:pt x="774" y="783"/>
                    </a:lnTo>
                    <a:lnTo>
                      <a:pt x="714" y="764"/>
                    </a:lnTo>
                    <a:lnTo>
                      <a:pt x="654" y="745"/>
                    </a:lnTo>
                    <a:lnTo>
                      <a:pt x="594" y="727"/>
                    </a:lnTo>
                    <a:lnTo>
                      <a:pt x="532" y="711"/>
                    </a:lnTo>
                    <a:lnTo>
                      <a:pt x="473" y="694"/>
                    </a:lnTo>
                    <a:lnTo>
                      <a:pt x="412" y="678"/>
                    </a:lnTo>
                    <a:lnTo>
                      <a:pt x="351" y="663"/>
                    </a:lnTo>
                    <a:lnTo>
                      <a:pt x="331" y="659"/>
                    </a:lnTo>
                    <a:lnTo>
                      <a:pt x="263" y="952"/>
                    </a:lnTo>
                    <a:lnTo>
                      <a:pt x="281" y="956"/>
                    </a:lnTo>
                    <a:lnTo>
                      <a:pt x="339" y="971"/>
                    </a:lnTo>
                    <a:lnTo>
                      <a:pt x="397" y="986"/>
                    </a:lnTo>
                    <a:lnTo>
                      <a:pt x="452" y="1001"/>
                    </a:lnTo>
                    <a:lnTo>
                      <a:pt x="509" y="1016"/>
                    </a:lnTo>
                    <a:lnTo>
                      <a:pt x="566" y="1033"/>
                    </a:lnTo>
                    <a:lnTo>
                      <a:pt x="623" y="1051"/>
                    </a:lnTo>
                    <a:lnTo>
                      <a:pt x="679" y="1069"/>
                    </a:lnTo>
                    <a:lnTo>
                      <a:pt x="736" y="1088"/>
                    </a:lnTo>
                    <a:lnTo>
                      <a:pt x="790" y="1106"/>
                    </a:lnTo>
                    <a:lnTo>
                      <a:pt x="847" y="1127"/>
                    </a:lnTo>
                    <a:lnTo>
                      <a:pt x="878" y="1139"/>
                    </a:lnTo>
                    <a:lnTo>
                      <a:pt x="812" y="1313"/>
                    </a:lnTo>
                    <a:lnTo>
                      <a:pt x="782" y="1301"/>
                    </a:lnTo>
                    <a:lnTo>
                      <a:pt x="728" y="1281"/>
                    </a:lnTo>
                    <a:lnTo>
                      <a:pt x="676" y="1264"/>
                    </a:lnTo>
                    <a:lnTo>
                      <a:pt x="621" y="1246"/>
                    </a:lnTo>
                    <a:lnTo>
                      <a:pt x="567" y="1228"/>
                    </a:lnTo>
                    <a:lnTo>
                      <a:pt x="513" y="1211"/>
                    </a:lnTo>
                    <a:lnTo>
                      <a:pt x="458" y="1195"/>
                    </a:lnTo>
                    <a:lnTo>
                      <a:pt x="403" y="1180"/>
                    </a:lnTo>
                    <a:lnTo>
                      <a:pt x="349" y="1165"/>
                    </a:lnTo>
                    <a:lnTo>
                      <a:pt x="294" y="1151"/>
                    </a:lnTo>
                    <a:lnTo>
                      <a:pt x="238" y="1137"/>
                    </a:lnTo>
                    <a:lnTo>
                      <a:pt x="184" y="1124"/>
                    </a:lnTo>
                    <a:lnTo>
                      <a:pt x="128" y="1113"/>
                    </a:lnTo>
                    <a:lnTo>
                      <a:pt x="73" y="1101"/>
                    </a:lnTo>
                    <a:lnTo>
                      <a:pt x="16" y="1091"/>
                    </a:lnTo>
                    <a:lnTo>
                      <a:pt x="0" y="108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92" name="Freeform 128"/>
              <p:cNvSpPr>
                <a:spLocks/>
              </p:cNvSpPr>
              <p:nvPr/>
            </p:nvSpPr>
            <p:spPr bwMode="auto">
              <a:xfrm>
                <a:off x="4556" y="1300"/>
                <a:ext cx="280" cy="289"/>
              </a:xfrm>
              <a:custGeom>
                <a:avLst/>
                <a:gdLst/>
                <a:ahLst/>
                <a:cxnLst>
                  <a:cxn ang="0">
                    <a:pos x="0" y="1017"/>
                  </a:cxn>
                  <a:cxn ang="0">
                    <a:pos x="437" y="0"/>
                  </a:cxn>
                  <a:cxn ang="0">
                    <a:pos x="441" y="3"/>
                  </a:cxn>
                  <a:cxn ang="0">
                    <a:pos x="506" y="31"/>
                  </a:cxn>
                  <a:cxn ang="0">
                    <a:pos x="569" y="59"/>
                  </a:cxn>
                  <a:cxn ang="0">
                    <a:pos x="633" y="89"/>
                  </a:cxn>
                  <a:cxn ang="0">
                    <a:pos x="689" y="116"/>
                  </a:cxn>
                  <a:cxn ang="0">
                    <a:pos x="498" y="508"/>
                  </a:cxn>
                  <a:cxn ang="0">
                    <a:pos x="505" y="511"/>
                  </a:cxn>
                  <a:cxn ang="0">
                    <a:pos x="564" y="540"/>
                  </a:cxn>
                  <a:cxn ang="0">
                    <a:pos x="622" y="570"/>
                  </a:cxn>
                  <a:cxn ang="0">
                    <a:pos x="680" y="599"/>
                  </a:cxn>
                  <a:cxn ang="0">
                    <a:pos x="736" y="630"/>
                  </a:cxn>
                  <a:cxn ang="0">
                    <a:pos x="793" y="663"/>
                  </a:cxn>
                  <a:cxn ang="0">
                    <a:pos x="850" y="695"/>
                  </a:cxn>
                  <a:cxn ang="0">
                    <a:pos x="905" y="727"/>
                  </a:cxn>
                  <a:cxn ang="0">
                    <a:pos x="940" y="748"/>
                  </a:cxn>
                  <a:cxn ang="0">
                    <a:pos x="1167" y="376"/>
                  </a:cxn>
                  <a:cxn ang="0">
                    <a:pos x="1191" y="391"/>
                  </a:cxn>
                  <a:cxn ang="0">
                    <a:pos x="1250" y="429"/>
                  </a:cxn>
                  <a:cxn ang="0">
                    <a:pos x="1309" y="467"/>
                  </a:cxn>
                  <a:cxn ang="0">
                    <a:pos x="1368" y="504"/>
                  </a:cxn>
                  <a:cxn ang="0">
                    <a:pos x="1400" y="526"/>
                  </a:cxn>
                  <a:cxn ang="0">
                    <a:pos x="778" y="1441"/>
                  </a:cxn>
                  <a:cxn ang="0">
                    <a:pos x="753" y="1424"/>
                  </a:cxn>
                  <a:cxn ang="0">
                    <a:pos x="705" y="1394"/>
                  </a:cxn>
                  <a:cxn ang="0">
                    <a:pos x="658" y="1363"/>
                  </a:cxn>
                  <a:cxn ang="0">
                    <a:pos x="610" y="1332"/>
                  </a:cxn>
                  <a:cxn ang="0">
                    <a:pos x="589" y="1320"/>
                  </a:cxn>
                  <a:cxn ang="0">
                    <a:pos x="842" y="908"/>
                  </a:cxn>
                  <a:cxn ang="0">
                    <a:pos x="809" y="888"/>
                  </a:cxn>
                  <a:cxn ang="0">
                    <a:pos x="755" y="857"/>
                  </a:cxn>
                  <a:cxn ang="0">
                    <a:pos x="701" y="825"/>
                  </a:cxn>
                  <a:cxn ang="0">
                    <a:pos x="646" y="794"/>
                  </a:cxn>
                  <a:cxn ang="0">
                    <a:pos x="592" y="764"/>
                  </a:cxn>
                  <a:cxn ang="0">
                    <a:pos x="535" y="736"/>
                  </a:cxn>
                  <a:cxn ang="0">
                    <a:pos x="480" y="708"/>
                  </a:cxn>
                  <a:cxn ang="0">
                    <a:pos x="423" y="679"/>
                  </a:cxn>
                  <a:cxn ang="0">
                    <a:pos x="416" y="675"/>
                  </a:cxn>
                  <a:cxn ang="0">
                    <a:pos x="204" y="1110"/>
                  </a:cxn>
                  <a:cxn ang="0">
                    <a:pos x="160" y="1089"/>
                  </a:cxn>
                  <a:cxn ang="0">
                    <a:pos x="108" y="1065"/>
                  </a:cxn>
                  <a:cxn ang="0">
                    <a:pos x="57" y="1042"/>
                  </a:cxn>
                  <a:cxn ang="0">
                    <a:pos x="5" y="1020"/>
                  </a:cxn>
                  <a:cxn ang="0">
                    <a:pos x="0" y="1017"/>
                  </a:cxn>
                </a:cxnLst>
                <a:rect l="0" t="0" r="r" b="b"/>
                <a:pathLst>
                  <a:path w="1400" h="1441">
                    <a:moveTo>
                      <a:pt x="0" y="1017"/>
                    </a:moveTo>
                    <a:lnTo>
                      <a:pt x="437" y="0"/>
                    </a:lnTo>
                    <a:lnTo>
                      <a:pt x="441" y="3"/>
                    </a:lnTo>
                    <a:lnTo>
                      <a:pt x="506" y="31"/>
                    </a:lnTo>
                    <a:lnTo>
                      <a:pt x="569" y="59"/>
                    </a:lnTo>
                    <a:lnTo>
                      <a:pt x="633" y="89"/>
                    </a:lnTo>
                    <a:lnTo>
                      <a:pt x="689" y="116"/>
                    </a:lnTo>
                    <a:lnTo>
                      <a:pt x="498" y="508"/>
                    </a:lnTo>
                    <a:lnTo>
                      <a:pt x="505" y="511"/>
                    </a:lnTo>
                    <a:lnTo>
                      <a:pt x="564" y="540"/>
                    </a:lnTo>
                    <a:lnTo>
                      <a:pt x="622" y="570"/>
                    </a:lnTo>
                    <a:lnTo>
                      <a:pt x="680" y="599"/>
                    </a:lnTo>
                    <a:lnTo>
                      <a:pt x="736" y="630"/>
                    </a:lnTo>
                    <a:lnTo>
                      <a:pt x="793" y="663"/>
                    </a:lnTo>
                    <a:lnTo>
                      <a:pt x="850" y="695"/>
                    </a:lnTo>
                    <a:lnTo>
                      <a:pt x="905" y="727"/>
                    </a:lnTo>
                    <a:lnTo>
                      <a:pt x="940" y="748"/>
                    </a:lnTo>
                    <a:lnTo>
                      <a:pt x="1167" y="376"/>
                    </a:lnTo>
                    <a:lnTo>
                      <a:pt x="1191" y="391"/>
                    </a:lnTo>
                    <a:lnTo>
                      <a:pt x="1250" y="429"/>
                    </a:lnTo>
                    <a:lnTo>
                      <a:pt x="1309" y="467"/>
                    </a:lnTo>
                    <a:lnTo>
                      <a:pt x="1368" y="504"/>
                    </a:lnTo>
                    <a:lnTo>
                      <a:pt x="1400" y="526"/>
                    </a:lnTo>
                    <a:lnTo>
                      <a:pt x="778" y="1441"/>
                    </a:lnTo>
                    <a:lnTo>
                      <a:pt x="753" y="1424"/>
                    </a:lnTo>
                    <a:lnTo>
                      <a:pt x="705" y="1394"/>
                    </a:lnTo>
                    <a:lnTo>
                      <a:pt x="658" y="1363"/>
                    </a:lnTo>
                    <a:lnTo>
                      <a:pt x="610" y="1332"/>
                    </a:lnTo>
                    <a:lnTo>
                      <a:pt x="589" y="1320"/>
                    </a:lnTo>
                    <a:lnTo>
                      <a:pt x="842" y="908"/>
                    </a:lnTo>
                    <a:lnTo>
                      <a:pt x="809" y="888"/>
                    </a:lnTo>
                    <a:lnTo>
                      <a:pt x="755" y="857"/>
                    </a:lnTo>
                    <a:lnTo>
                      <a:pt x="701" y="825"/>
                    </a:lnTo>
                    <a:lnTo>
                      <a:pt x="646" y="794"/>
                    </a:lnTo>
                    <a:lnTo>
                      <a:pt x="592" y="764"/>
                    </a:lnTo>
                    <a:lnTo>
                      <a:pt x="535" y="736"/>
                    </a:lnTo>
                    <a:lnTo>
                      <a:pt x="480" y="708"/>
                    </a:lnTo>
                    <a:lnTo>
                      <a:pt x="423" y="679"/>
                    </a:lnTo>
                    <a:lnTo>
                      <a:pt x="416" y="675"/>
                    </a:lnTo>
                    <a:lnTo>
                      <a:pt x="204" y="1110"/>
                    </a:lnTo>
                    <a:lnTo>
                      <a:pt x="160" y="1089"/>
                    </a:lnTo>
                    <a:lnTo>
                      <a:pt x="108" y="1065"/>
                    </a:lnTo>
                    <a:lnTo>
                      <a:pt x="57" y="1042"/>
                    </a:lnTo>
                    <a:lnTo>
                      <a:pt x="5" y="1020"/>
                    </a:lnTo>
                    <a:lnTo>
                      <a:pt x="0" y="101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93" name="Freeform 129"/>
              <p:cNvSpPr>
                <a:spLocks noEditPoints="1"/>
              </p:cNvSpPr>
              <p:nvPr/>
            </p:nvSpPr>
            <p:spPr bwMode="auto">
              <a:xfrm>
                <a:off x="4731" y="1489"/>
                <a:ext cx="257" cy="263"/>
              </a:xfrm>
              <a:custGeom>
                <a:avLst/>
                <a:gdLst/>
                <a:ahLst/>
                <a:cxnLst>
                  <a:cxn ang="0">
                    <a:pos x="818" y="1315"/>
                  </a:cxn>
                  <a:cxn ang="0">
                    <a:pos x="812" y="1306"/>
                  </a:cxn>
                  <a:cxn ang="0">
                    <a:pos x="774" y="1264"/>
                  </a:cxn>
                  <a:cxn ang="0">
                    <a:pos x="736" y="1222"/>
                  </a:cxn>
                  <a:cxn ang="0">
                    <a:pos x="699" y="1181"/>
                  </a:cxn>
                  <a:cxn ang="0">
                    <a:pos x="661" y="1141"/>
                  </a:cxn>
                  <a:cxn ang="0">
                    <a:pos x="656" y="1136"/>
                  </a:cxn>
                  <a:cxn ang="0">
                    <a:pos x="713" y="1000"/>
                  </a:cxn>
                  <a:cxn ang="0">
                    <a:pos x="766" y="889"/>
                  </a:cxn>
                  <a:cxn ang="0">
                    <a:pos x="757" y="881"/>
                  </a:cxn>
                  <a:cxn ang="0">
                    <a:pos x="719" y="843"/>
                  </a:cxn>
                  <a:cxn ang="0">
                    <a:pos x="670" y="795"/>
                  </a:cxn>
                  <a:cxn ang="0">
                    <a:pos x="627" y="756"/>
                  </a:cxn>
                  <a:cxn ang="0">
                    <a:pos x="586" y="718"/>
                  </a:cxn>
                  <a:cxn ang="0">
                    <a:pos x="540" y="677"/>
                  </a:cxn>
                  <a:cxn ang="0">
                    <a:pos x="496" y="638"/>
                  </a:cxn>
                  <a:cxn ang="0">
                    <a:pos x="448" y="598"/>
                  </a:cxn>
                  <a:cxn ang="0">
                    <a:pos x="421" y="576"/>
                  </a:cxn>
                  <a:cxn ang="0">
                    <a:pos x="364" y="609"/>
                  </a:cxn>
                  <a:cxn ang="0">
                    <a:pos x="220" y="694"/>
                  </a:cxn>
                  <a:cxn ang="0">
                    <a:pos x="191" y="710"/>
                  </a:cxn>
                  <a:cxn ang="0">
                    <a:pos x="155" y="682"/>
                  </a:cxn>
                  <a:cxn ang="0">
                    <a:pos x="110" y="647"/>
                  </a:cxn>
                  <a:cxn ang="0">
                    <a:pos x="65" y="614"/>
                  </a:cxn>
                  <a:cxn ang="0">
                    <a:pos x="19" y="580"/>
                  </a:cxn>
                  <a:cxn ang="0">
                    <a:pos x="0" y="568"/>
                  </a:cxn>
                  <a:cxn ang="0">
                    <a:pos x="51" y="535"/>
                  </a:cxn>
                  <a:cxn ang="0">
                    <a:pos x="184" y="452"/>
                  </a:cxn>
                  <a:cxn ang="0">
                    <a:pos x="321" y="371"/>
                  </a:cxn>
                  <a:cxn ang="0">
                    <a:pos x="459" y="294"/>
                  </a:cxn>
                  <a:cxn ang="0">
                    <a:pos x="600" y="220"/>
                  </a:cxn>
                  <a:cxn ang="0">
                    <a:pos x="742" y="148"/>
                  </a:cxn>
                  <a:cxn ang="0">
                    <a:pos x="884" y="79"/>
                  </a:cxn>
                  <a:cxn ang="0">
                    <a:pos x="1034" y="14"/>
                  </a:cxn>
                  <a:cxn ang="0">
                    <a:pos x="1066" y="0"/>
                  </a:cxn>
                  <a:cxn ang="0">
                    <a:pos x="1108" y="37"/>
                  </a:cxn>
                  <a:cxn ang="0">
                    <a:pos x="1161" y="84"/>
                  </a:cxn>
                  <a:cxn ang="0">
                    <a:pos x="1211" y="130"/>
                  </a:cxn>
                  <a:cxn ang="0">
                    <a:pos x="1261" y="175"/>
                  </a:cxn>
                  <a:cxn ang="0">
                    <a:pos x="1283" y="197"/>
                  </a:cxn>
                  <a:cxn ang="0">
                    <a:pos x="1257" y="292"/>
                  </a:cxn>
                  <a:cxn ang="0">
                    <a:pos x="1203" y="437"/>
                  </a:cxn>
                  <a:cxn ang="0">
                    <a:pos x="1145" y="579"/>
                  </a:cxn>
                  <a:cxn ang="0">
                    <a:pos x="1093" y="730"/>
                  </a:cxn>
                  <a:cxn ang="0">
                    <a:pos x="1031" y="873"/>
                  </a:cxn>
                  <a:cxn ang="0">
                    <a:pos x="968" y="1012"/>
                  </a:cxn>
                  <a:cxn ang="0">
                    <a:pos x="902" y="1151"/>
                  </a:cxn>
                  <a:cxn ang="0">
                    <a:pos x="834" y="1288"/>
                  </a:cxn>
                  <a:cxn ang="0">
                    <a:pos x="818" y="1315"/>
                  </a:cxn>
                  <a:cxn ang="0">
                    <a:pos x="846" y="706"/>
                  </a:cxn>
                  <a:cxn ang="0">
                    <a:pos x="899" y="555"/>
                  </a:cxn>
                  <a:cxn ang="0">
                    <a:pos x="957" y="401"/>
                  </a:cxn>
                  <a:cxn ang="0">
                    <a:pos x="999" y="287"/>
                  </a:cxn>
                  <a:cxn ang="0">
                    <a:pos x="960" y="305"/>
                  </a:cxn>
                  <a:cxn ang="0">
                    <a:pos x="806" y="377"/>
                  </a:cxn>
                  <a:cxn ang="0">
                    <a:pos x="656" y="452"/>
                  </a:cxn>
                  <a:cxn ang="0">
                    <a:pos x="599" y="481"/>
                  </a:cxn>
                  <a:cxn ang="0">
                    <a:pos x="617" y="497"/>
                  </a:cxn>
                  <a:cxn ang="0">
                    <a:pos x="663" y="537"/>
                  </a:cxn>
                  <a:cxn ang="0">
                    <a:pos x="711" y="579"/>
                  </a:cxn>
                  <a:cxn ang="0">
                    <a:pos x="755" y="620"/>
                  </a:cxn>
                  <a:cxn ang="0">
                    <a:pos x="799" y="660"/>
                  </a:cxn>
                  <a:cxn ang="0">
                    <a:pos x="846" y="706"/>
                  </a:cxn>
                </a:cxnLst>
                <a:rect l="0" t="0" r="r" b="b"/>
                <a:pathLst>
                  <a:path w="1283" h="1315">
                    <a:moveTo>
                      <a:pt x="818" y="1315"/>
                    </a:moveTo>
                    <a:lnTo>
                      <a:pt x="812" y="1306"/>
                    </a:lnTo>
                    <a:lnTo>
                      <a:pt x="774" y="1264"/>
                    </a:lnTo>
                    <a:lnTo>
                      <a:pt x="736" y="1222"/>
                    </a:lnTo>
                    <a:lnTo>
                      <a:pt x="699" y="1181"/>
                    </a:lnTo>
                    <a:lnTo>
                      <a:pt x="661" y="1141"/>
                    </a:lnTo>
                    <a:lnTo>
                      <a:pt x="656" y="1136"/>
                    </a:lnTo>
                    <a:lnTo>
                      <a:pt x="713" y="1000"/>
                    </a:lnTo>
                    <a:lnTo>
                      <a:pt x="766" y="889"/>
                    </a:lnTo>
                    <a:lnTo>
                      <a:pt x="757" y="881"/>
                    </a:lnTo>
                    <a:lnTo>
                      <a:pt x="719" y="843"/>
                    </a:lnTo>
                    <a:lnTo>
                      <a:pt x="670" y="795"/>
                    </a:lnTo>
                    <a:lnTo>
                      <a:pt x="627" y="756"/>
                    </a:lnTo>
                    <a:lnTo>
                      <a:pt x="586" y="718"/>
                    </a:lnTo>
                    <a:lnTo>
                      <a:pt x="540" y="677"/>
                    </a:lnTo>
                    <a:lnTo>
                      <a:pt x="496" y="638"/>
                    </a:lnTo>
                    <a:lnTo>
                      <a:pt x="448" y="598"/>
                    </a:lnTo>
                    <a:lnTo>
                      <a:pt x="421" y="576"/>
                    </a:lnTo>
                    <a:lnTo>
                      <a:pt x="364" y="609"/>
                    </a:lnTo>
                    <a:lnTo>
                      <a:pt x="220" y="694"/>
                    </a:lnTo>
                    <a:lnTo>
                      <a:pt x="191" y="710"/>
                    </a:lnTo>
                    <a:lnTo>
                      <a:pt x="155" y="682"/>
                    </a:lnTo>
                    <a:lnTo>
                      <a:pt x="110" y="647"/>
                    </a:lnTo>
                    <a:lnTo>
                      <a:pt x="65" y="614"/>
                    </a:lnTo>
                    <a:lnTo>
                      <a:pt x="19" y="580"/>
                    </a:lnTo>
                    <a:lnTo>
                      <a:pt x="0" y="568"/>
                    </a:lnTo>
                    <a:lnTo>
                      <a:pt x="51" y="535"/>
                    </a:lnTo>
                    <a:lnTo>
                      <a:pt x="184" y="452"/>
                    </a:lnTo>
                    <a:lnTo>
                      <a:pt x="321" y="371"/>
                    </a:lnTo>
                    <a:lnTo>
                      <a:pt x="459" y="294"/>
                    </a:lnTo>
                    <a:lnTo>
                      <a:pt x="600" y="220"/>
                    </a:lnTo>
                    <a:lnTo>
                      <a:pt x="742" y="148"/>
                    </a:lnTo>
                    <a:lnTo>
                      <a:pt x="884" y="79"/>
                    </a:lnTo>
                    <a:lnTo>
                      <a:pt x="1034" y="14"/>
                    </a:lnTo>
                    <a:lnTo>
                      <a:pt x="1066" y="0"/>
                    </a:lnTo>
                    <a:lnTo>
                      <a:pt x="1108" y="37"/>
                    </a:lnTo>
                    <a:lnTo>
                      <a:pt x="1161" y="84"/>
                    </a:lnTo>
                    <a:lnTo>
                      <a:pt x="1211" y="130"/>
                    </a:lnTo>
                    <a:lnTo>
                      <a:pt x="1261" y="175"/>
                    </a:lnTo>
                    <a:lnTo>
                      <a:pt x="1283" y="197"/>
                    </a:lnTo>
                    <a:lnTo>
                      <a:pt x="1257" y="292"/>
                    </a:lnTo>
                    <a:lnTo>
                      <a:pt x="1203" y="437"/>
                    </a:lnTo>
                    <a:lnTo>
                      <a:pt x="1145" y="579"/>
                    </a:lnTo>
                    <a:lnTo>
                      <a:pt x="1093" y="730"/>
                    </a:lnTo>
                    <a:lnTo>
                      <a:pt x="1031" y="873"/>
                    </a:lnTo>
                    <a:lnTo>
                      <a:pt x="968" y="1012"/>
                    </a:lnTo>
                    <a:lnTo>
                      <a:pt x="902" y="1151"/>
                    </a:lnTo>
                    <a:lnTo>
                      <a:pt x="834" y="1288"/>
                    </a:lnTo>
                    <a:lnTo>
                      <a:pt x="818" y="1315"/>
                    </a:lnTo>
                    <a:close/>
                    <a:moveTo>
                      <a:pt x="846" y="706"/>
                    </a:moveTo>
                    <a:lnTo>
                      <a:pt x="899" y="555"/>
                    </a:lnTo>
                    <a:lnTo>
                      <a:pt x="957" y="401"/>
                    </a:lnTo>
                    <a:lnTo>
                      <a:pt x="999" y="287"/>
                    </a:lnTo>
                    <a:lnTo>
                      <a:pt x="960" y="305"/>
                    </a:lnTo>
                    <a:lnTo>
                      <a:pt x="806" y="377"/>
                    </a:lnTo>
                    <a:lnTo>
                      <a:pt x="656" y="452"/>
                    </a:lnTo>
                    <a:lnTo>
                      <a:pt x="599" y="481"/>
                    </a:lnTo>
                    <a:lnTo>
                      <a:pt x="617" y="497"/>
                    </a:lnTo>
                    <a:lnTo>
                      <a:pt x="663" y="537"/>
                    </a:lnTo>
                    <a:lnTo>
                      <a:pt x="711" y="579"/>
                    </a:lnTo>
                    <a:lnTo>
                      <a:pt x="755" y="620"/>
                    </a:lnTo>
                    <a:lnTo>
                      <a:pt x="799" y="660"/>
                    </a:lnTo>
                    <a:lnTo>
                      <a:pt x="846" y="70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94" name="Freeform 130"/>
              <p:cNvSpPr>
                <a:spLocks/>
              </p:cNvSpPr>
              <p:nvPr/>
            </p:nvSpPr>
            <p:spPr bwMode="auto">
              <a:xfrm>
                <a:off x="4931" y="1587"/>
                <a:ext cx="263" cy="248"/>
              </a:xfrm>
              <a:custGeom>
                <a:avLst/>
                <a:gdLst/>
                <a:ahLst/>
                <a:cxnLst>
                  <a:cxn ang="0">
                    <a:pos x="0" y="1046"/>
                  </a:cxn>
                  <a:cxn ang="0">
                    <a:pos x="22" y="1013"/>
                  </a:cxn>
                  <a:cxn ang="0">
                    <a:pos x="112" y="871"/>
                  </a:cxn>
                  <a:cxn ang="0">
                    <a:pos x="198" y="724"/>
                  </a:cxn>
                  <a:cxn ang="0">
                    <a:pos x="284" y="576"/>
                  </a:cxn>
                  <a:cxn ang="0">
                    <a:pos x="365" y="427"/>
                  </a:cxn>
                  <a:cxn ang="0">
                    <a:pos x="441" y="271"/>
                  </a:cxn>
                  <a:cxn ang="0">
                    <a:pos x="516" y="117"/>
                  </a:cxn>
                  <a:cxn ang="0">
                    <a:pos x="570" y="0"/>
                  </a:cxn>
                  <a:cxn ang="0">
                    <a:pos x="603" y="40"/>
                  </a:cxn>
                  <a:cxn ang="0">
                    <a:pos x="651" y="91"/>
                  </a:cxn>
                  <a:cxn ang="0">
                    <a:pos x="698" y="147"/>
                  </a:cxn>
                  <a:cxn ang="0">
                    <a:pos x="742" y="200"/>
                  </a:cxn>
                  <a:cxn ang="0">
                    <a:pos x="765" y="229"/>
                  </a:cxn>
                  <a:cxn ang="0">
                    <a:pos x="726" y="302"/>
                  </a:cxn>
                  <a:cxn ang="0">
                    <a:pos x="640" y="459"/>
                  </a:cxn>
                  <a:cxn ang="0">
                    <a:pos x="549" y="613"/>
                  </a:cxn>
                  <a:cxn ang="0">
                    <a:pos x="454" y="764"/>
                  </a:cxn>
                  <a:cxn ang="0">
                    <a:pos x="358" y="912"/>
                  </a:cxn>
                  <a:cxn ang="0">
                    <a:pos x="309" y="983"/>
                  </a:cxn>
                  <a:cxn ang="0">
                    <a:pos x="399" y="957"/>
                  </a:cxn>
                  <a:cxn ang="0">
                    <a:pos x="575" y="911"/>
                  </a:cxn>
                  <a:cxn ang="0">
                    <a:pos x="755" y="868"/>
                  </a:cxn>
                  <a:cxn ang="0">
                    <a:pos x="934" y="829"/>
                  </a:cxn>
                  <a:cxn ang="0">
                    <a:pos x="1116" y="793"/>
                  </a:cxn>
                  <a:cxn ang="0">
                    <a:pos x="1164" y="785"/>
                  </a:cxn>
                  <a:cxn ang="0">
                    <a:pos x="1191" y="829"/>
                  </a:cxn>
                  <a:cxn ang="0">
                    <a:pos x="1228" y="890"/>
                  </a:cxn>
                  <a:cxn ang="0">
                    <a:pos x="1264" y="950"/>
                  </a:cxn>
                  <a:cxn ang="0">
                    <a:pos x="1299" y="1012"/>
                  </a:cxn>
                  <a:cxn ang="0">
                    <a:pos x="1314" y="1039"/>
                  </a:cxn>
                  <a:cxn ang="0">
                    <a:pos x="1236" y="1046"/>
                  </a:cxn>
                  <a:cxn ang="0">
                    <a:pos x="1066" y="1066"/>
                  </a:cxn>
                  <a:cxn ang="0">
                    <a:pos x="895" y="1089"/>
                  </a:cxn>
                  <a:cxn ang="0">
                    <a:pos x="726" y="1116"/>
                  </a:cxn>
                  <a:cxn ang="0">
                    <a:pos x="558" y="1146"/>
                  </a:cxn>
                  <a:cxn ang="0">
                    <a:pos x="391" y="1180"/>
                  </a:cxn>
                  <a:cxn ang="0">
                    <a:pos x="228" y="1220"/>
                  </a:cxn>
                  <a:cxn ang="0">
                    <a:pos x="138" y="1241"/>
                  </a:cxn>
                  <a:cxn ang="0">
                    <a:pos x="124" y="1220"/>
                  </a:cxn>
                  <a:cxn ang="0">
                    <a:pos x="92" y="1173"/>
                  </a:cxn>
                  <a:cxn ang="0">
                    <a:pos x="59" y="1127"/>
                  </a:cxn>
                  <a:cxn ang="0">
                    <a:pos x="26" y="1081"/>
                  </a:cxn>
                  <a:cxn ang="0">
                    <a:pos x="0" y="1046"/>
                  </a:cxn>
                </a:cxnLst>
                <a:rect l="0" t="0" r="r" b="b"/>
                <a:pathLst>
                  <a:path w="1314" h="1241">
                    <a:moveTo>
                      <a:pt x="0" y="1046"/>
                    </a:moveTo>
                    <a:lnTo>
                      <a:pt x="22" y="1013"/>
                    </a:lnTo>
                    <a:lnTo>
                      <a:pt x="112" y="871"/>
                    </a:lnTo>
                    <a:lnTo>
                      <a:pt x="198" y="724"/>
                    </a:lnTo>
                    <a:lnTo>
                      <a:pt x="284" y="576"/>
                    </a:lnTo>
                    <a:lnTo>
                      <a:pt x="365" y="427"/>
                    </a:lnTo>
                    <a:lnTo>
                      <a:pt x="441" y="271"/>
                    </a:lnTo>
                    <a:lnTo>
                      <a:pt x="516" y="117"/>
                    </a:lnTo>
                    <a:lnTo>
                      <a:pt x="570" y="0"/>
                    </a:lnTo>
                    <a:lnTo>
                      <a:pt x="603" y="40"/>
                    </a:lnTo>
                    <a:lnTo>
                      <a:pt x="651" y="91"/>
                    </a:lnTo>
                    <a:lnTo>
                      <a:pt x="698" y="147"/>
                    </a:lnTo>
                    <a:lnTo>
                      <a:pt x="742" y="200"/>
                    </a:lnTo>
                    <a:lnTo>
                      <a:pt x="765" y="229"/>
                    </a:lnTo>
                    <a:lnTo>
                      <a:pt x="726" y="302"/>
                    </a:lnTo>
                    <a:lnTo>
                      <a:pt x="640" y="459"/>
                    </a:lnTo>
                    <a:lnTo>
                      <a:pt x="549" y="613"/>
                    </a:lnTo>
                    <a:lnTo>
                      <a:pt x="454" y="764"/>
                    </a:lnTo>
                    <a:lnTo>
                      <a:pt x="358" y="912"/>
                    </a:lnTo>
                    <a:lnTo>
                      <a:pt x="309" y="983"/>
                    </a:lnTo>
                    <a:lnTo>
                      <a:pt x="399" y="957"/>
                    </a:lnTo>
                    <a:lnTo>
                      <a:pt x="575" y="911"/>
                    </a:lnTo>
                    <a:lnTo>
                      <a:pt x="755" y="868"/>
                    </a:lnTo>
                    <a:lnTo>
                      <a:pt x="934" y="829"/>
                    </a:lnTo>
                    <a:lnTo>
                      <a:pt x="1116" y="793"/>
                    </a:lnTo>
                    <a:lnTo>
                      <a:pt x="1164" y="785"/>
                    </a:lnTo>
                    <a:lnTo>
                      <a:pt x="1191" y="829"/>
                    </a:lnTo>
                    <a:lnTo>
                      <a:pt x="1228" y="890"/>
                    </a:lnTo>
                    <a:lnTo>
                      <a:pt x="1264" y="950"/>
                    </a:lnTo>
                    <a:lnTo>
                      <a:pt x="1299" y="1012"/>
                    </a:lnTo>
                    <a:lnTo>
                      <a:pt x="1314" y="1039"/>
                    </a:lnTo>
                    <a:lnTo>
                      <a:pt x="1236" y="1046"/>
                    </a:lnTo>
                    <a:lnTo>
                      <a:pt x="1066" y="1066"/>
                    </a:lnTo>
                    <a:lnTo>
                      <a:pt x="895" y="1089"/>
                    </a:lnTo>
                    <a:lnTo>
                      <a:pt x="726" y="1116"/>
                    </a:lnTo>
                    <a:lnTo>
                      <a:pt x="558" y="1146"/>
                    </a:lnTo>
                    <a:lnTo>
                      <a:pt x="391" y="1180"/>
                    </a:lnTo>
                    <a:lnTo>
                      <a:pt x="228" y="1220"/>
                    </a:lnTo>
                    <a:lnTo>
                      <a:pt x="138" y="1241"/>
                    </a:lnTo>
                    <a:lnTo>
                      <a:pt x="124" y="1220"/>
                    </a:lnTo>
                    <a:lnTo>
                      <a:pt x="92" y="1173"/>
                    </a:lnTo>
                    <a:lnTo>
                      <a:pt x="59" y="1127"/>
                    </a:lnTo>
                    <a:lnTo>
                      <a:pt x="26" y="1081"/>
                    </a:lnTo>
                    <a:lnTo>
                      <a:pt x="0" y="10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95" name="Freeform 131"/>
              <p:cNvSpPr>
                <a:spLocks/>
              </p:cNvSpPr>
              <p:nvPr/>
            </p:nvSpPr>
            <p:spPr bwMode="auto">
              <a:xfrm>
                <a:off x="5010" y="1818"/>
                <a:ext cx="221" cy="144"/>
              </a:xfrm>
              <a:custGeom>
                <a:avLst/>
                <a:gdLst/>
                <a:ahLst/>
                <a:cxnLst>
                  <a:cxn ang="0">
                    <a:pos x="0" y="517"/>
                  </a:cxn>
                  <a:cxn ang="0">
                    <a:pos x="980" y="0"/>
                  </a:cxn>
                  <a:cxn ang="0">
                    <a:pos x="1002" y="43"/>
                  </a:cxn>
                  <a:cxn ang="0">
                    <a:pos x="1034" y="105"/>
                  </a:cxn>
                  <a:cxn ang="0">
                    <a:pos x="1066" y="169"/>
                  </a:cxn>
                  <a:cxn ang="0">
                    <a:pos x="1096" y="232"/>
                  </a:cxn>
                  <a:cxn ang="0">
                    <a:pos x="1104" y="250"/>
                  </a:cxn>
                  <a:cxn ang="0">
                    <a:pos x="101" y="718"/>
                  </a:cxn>
                  <a:cxn ang="0">
                    <a:pos x="95" y="704"/>
                  </a:cxn>
                  <a:cxn ang="0">
                    <a:pos x="71" y="653"/>
                  </a:cxn>
                  <a:cxn ang="0">
                    <a:pos x="45" y="602"/>
                  </a:cxn>
                  <a:cxn ang="0">
                    <a:pos x="19" y="551"/>
                  </a:cxn>
                  <a:cxn ang="0">
                    <a:pos x="0" y="517"/>
                  </a:cxn>
                </a:cxnLst>
                <a:rect l="0" t="0" r="r" b="b"/>
                <a:pathLst>
                  <a:path w="1104" h="718">
                    <a:moveTo>
                      <a:pt x="0" y="517"/>
                    </a:moveTo>
                    <a:lnTo>
                      <a:pt x="980" y="0"/>
                    </a:lnTo>
                    <a:lnTo>
                      <a:pt x="1002" y="43"/>
                    </a:lnTo>
                    <a:lnTo>
                      <a:pt x="1034" y="105"/>
                    </a:lnTo>
                    <a:lnTo>
                      <a:pt x="1066" y="169"/>
                    </a:lnTo>
                    <a:lnTo>
                      <a:pt x="1096" y="232"/>
                    </a:lnTo>
                    <a:lnTo>
                      <a:pt x="1104" y="250"/>
                    </a:lnTo>
                    <a:lnTo>
                      <a:pt x="101" y="718"/>
                    </a:lnTo>
                    <a:lnTo>
                      <a:pt x="95" y="704"/>
                    </a:lnTo>
                    <a:lnTo>
                      <a:pt x="71" y="653"/>
                    </a:lnTo>
                    <a:lnTo>
                      <a:pt x="45" y="602"/>
                    </a:lnTo>
                    <a:lnTo>
                      <a:pt x="19" y="551"/>
                    </a:lnTo>
                    <a:lnTo>
                      <a:pt x="0" y="51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96" name="Freeform 132"/>
              <p:cNvSpPr>
                <a:spLocks noEditPoints="1"/>
              </p:cNvSpPr>
              <p:nvPr/>
            </p:nvSpPr>
            <p:spPr bwMode="auto">
              <a:xfrm>
                <a:off x="5071" y="1938"/>
                <a:ext cx="233" cy="244"/>
              </a:xfrm>
              <a:custGeom>
                <a:avLst/>
                <a:gdLst/>
                <a:ahLst/>
                <a:cxnLst>
                  <a:cxn ang="0">
                    <a:pos x="521" y="8"/>
                  </a:cxn>
                  <a:cxn ang="0">
                    <a:pos x="656" y="0"/>
                  </a:cxn>
                  <a:cxn ang="0">
                    <a:pos x="845" y="58"/>
                  </a:cxn>
                  <a:cxn ang="0">
                    <a:pos x="928" y="116"/>
                  </a:cxn>
                  <a:cxn ang="0">
                    <a:pos x="1021" y="219"/>
                  </a:cxn>
                  <a:cxn ang="0">
                    <a:pos x="1073" y="308"/>
                  </a:cxn>
                  <a:cxn ang="0">
                    <a:pos x="1117" y="410"/>
                  </a:cxn>
                  <a:cxn ang="0">
                    <a:pos x="1151" y="548"/>
                  </a:cxn>
                  <a:cxn ang="0">
                    <a:pos x="1163" y="689"/>
                  </a:cxn>
                  <a:cxn ang="0">
                    <a:pos x="1159" y="791"/>
                  </a:cxn>
                  <a:cxn ang="0">
                    <a:pos x="1125" y="905"/>
                  </a:cxn>
                  <a:cxn ang="0">
                    <a:pos x="1079" y="992"/>
                  </a:cxn>
                  <a:cxn ang="0">
                    <a:pos x="1007" y="1076"/>
                  </a:cxn>
                  <a:cxn ang="0">
                    <a:pos x="895" y="1150"/>
                  </a:cxn>
                  <a:cxn ang="0">
                    <a:pos x="715" y="1204"/>
                  </a:cxn>
                  <a:cxn ang="0">
                    <a:pos x="529" y="1214"/>
                  </a:cxn>
                  <a:cxn ang="0">
                    <a:pos x="401" y="1188"/>
                  </a:cxn>
                  <a:cxn ang="0">
                    <a:pos x="304" y="1145"/>
                  </a:cxn>
                  <a:cxn ang="0">
                    <a:pos x="232" y="1096"/>
                  </a:cxn>
                  <a:cxn ang="0">
                    <a:pos x="157" y="1024"/>
                  </a:cxn>
                  <a:cxn ang="0">
                    <a:pos x="108" y="952"/>
                  </a:cxn>
                  <a:cxn ang="0">
                    <a:pos x="59" y="848"/>
                  </a:cxn>
                  <a:cxn ang="0">
                    <a:pos x="26" y="740"/>
                  </a:cxn>
                  <a:cxn ang="0">
                    <a:pos x="5" y="628"/>
                  </a:cxn>
                  <a:cxn ang="0">
                    <a:pos x="5" y="509"/>
                  </a:cxn>
                  <a:cxn ang="0">
                    <a:pos x="17" y="442"/>
                  </a:cxn>
                  <a:cxn ang="0">
                    <a:pos x="46" y="356"/>
                  </a:cxn>
                  <a:cxn ang="0">
                    <a:pos x="98" y="265"/>
                  </a:cxn>
                  <a:cxn ang="0">
                    <a:pos x="170" y="184"/>
                  </a:cxn>
                  <a:cxn ang="0">
                    <a:pos x="372" y="56"/>
                  </a:cxn>
                  <a:cxn ang="0">
                    <a:pos x="328" y="372"/>
                  </a:cxn>
                  <a:cxn ang="0">
                    <a:pos x="237" y="477"/>
                  </a:cxn>
                  <a:cxn ang="0">
                    <a:pos x="208" y="561"/>
                  </a:cxn>
                  <a:cxn ang="0">
                    <a:pos x="203" y="662"/>
                  </a:cxn>
                  <a:cxn ang="0">
                    <a:pos x="221" y="743"/>
                  </a:cxn>
                  <a:cxn ang="0">
                    <a:pos x="272" y="843"/>
                  </a:cxn>
                  <a:cxn ang="0">
                    <a:pos x="329" y="897"/>
                  </a:cxn>
                  <a:cxn ang="0">
                    <a:pos x="431" y="951"/>
                  </a:cxn>
                  <a:cxn ang="0">
                    <a:pos x="582" y="963"/>
                  </a:cxn>
                  <a:cxn ang="0">
                    <a:pos x="759" y="924"/>
                  </a:cxn>
                  <a:cxn ang="0">
                    <a:pos x="903" y="824"/>
                  </a:cxn>
                  <a:cxn ang="0">
                    <a:pos x="953" y="729"/>
                  </a:cxn>
                  <a:cxn ang="0">
                    <a:pos x="965" y="600"/>
                  </a:cxn>
                  <a:cxn ang="0">
                    <a:pos x="948" y="513"/>
                  </a:cxn>
                  <a:cxn ang="0">
                    <a:pos x="898" y="405"/>
                  </a:cxn>
                  <a:cxn ang="0">
                    <a:pos x="833" y="325"/>
                  </a:cxn>
                  <a:cxn ang="0">
                    <a:pos x="712" y="265"/>
                  </a:cxn>
                  <a:cxn ang="0">
                    <a:pos x="561" y="267"/>
                  </a:cxn>
                </a:cxnLst>
                <a:rect l="0" t="0" r="r" b="b"/>
                <a:pathLst>
                  <a:path w="1166" h="1216">
                    <a:moveTo>
                      <a:pt x="372" y="56"/>
                    </a:moveTo>
                    <a:lnTo>
                      <a:pt x="448" y="28"/>
                    </a:lnTo>
                    <a:lnTo>
                      <a:pt x="521" y="8"/>
                    </a:lnTo>
                    <a:lnTo>
                      <a:pt x="590" y="0"/>
                    </a:lnTo>
                    <a:lnTo>
                      <a:pt x="635" y="0"/>
                    </a:lnTo>
                    <a:lnTo>
                      <a:pt x="656" y="0"/>
                    </a:lnTo>
                    <a:lnTo>
                      <a:pt x="751" y="17"/>
                    </a:lnTo>
                    <a:lnTo>
                      <a:pt x="758" y="20"/>
                    </a:lnTo>
                    <a:lnTo>
                      <a:pt x="845" y="58"/>
                    </a:lnTo>
                    <a:lnTo>
                      <a:pt x="848" y="60"/>
                    </a:lnTo>
                    <a:lnTo>
                      <a:pt x="918" y="108"/>
                    </a:lnTo>
                    <a:lnTo>
                      <a:pt x="928" y="116"/>
                    </a:lnTo>
                    <a:lnTo>
                      <a:pt x="973" y="162"/>
                    </a:lnTo>
                    <a:lnTo>
                      <a:pt x="999" y="187"/>
                    </a:lnTo>
                    <a:lnTo>
                      <a:pt x="1021" y="219"/>
                    </a:lnTo>
                    <a:lnTo>
                      <a:pt x="1038" y="244"/>
                    </a:lnTo>
                    <a:lnTo>
                      <a:pt x="1059" y="280"/>
                    </a:lnTo>
                    <a:lnTo>
                      <a:pt x="1073" y="308"/>
                    </a:lnTo>
                    <a:lnTo>
                      <a:pt x="1089" y="345"/>
                    </a:lnTo>
                    <a:lnTo>
                      <a:pt x="1104" y="379"/>
                    </a:lnTo>
                    <a:lnTo>
                      <a:pt x="1117" y="410"/>
                    </a:lnTo>
                    <a:lnTo>
                      <a:pt x="1131" y="457"/>
                    </a:lnTo>
                    <a:lnTo>
                      <a:pt x="1135" y="479"/>
                    </a:lnTo>
                    <a:lnTo>
                      <a:pt x="1151" y="548"/>
                    </a:lnTo>
                    <a:lnTo>
                      <a:pt x="1161" y="598"/>
                    </a:lnTo>
                    <a:lnTo>
                      <a:pt x="1162" y="617"/>
                    </a:lnTo>
                    <a:lnTo>
                      <a:pt x="1163" y="689"/>
                    </a:lnTo>
                    <a:lnTo>
                      <a:pt x="1166" y="729"/>
                    </a:lnTo>
                    <a:lnTo>
                      <a:pt x="1162" y="763"/>
                    </a:lnTo>
                    <a:lnTo>
                      <a:pt x="1159" y="791"/>
                    </a:lnTo>
                    <a:lnTo>
                      <a:pt x="1148" y="836"/>
                    </a:lnTo>
                    <a:lnTo>
                      <a:pt x="1145" y="850"/>
                    </a:lnTo>
                    <a:lnTo>
                      <a:pt x="1125" y="905"/>
                    </a:lnTo>
                    <a:lnTo>
                      <a:pt x="1122" y="913"/>
                    </a:lnTo>
                    <a:lnTo>
                      <a:pt x="1100" y="958"/>
                    </a:lnTo>
                    <a:lnTo>
                      <a:pt x="1079" y="992"/>
                    </a:lnTo>
                    <a:lnTo>
                      <a:pt x="1069" y="1008"/>
                    </a:lnTo>
                    <a:lnTo>
                      <a:pt x="1032" y="1052"/>
                    </a:lnTo>
                    <a:lnTo>
                      <a:pt x="1007" y="1076"/>
                    </a:lnTo>
                    <a:lnTo>
                      <a:pt x="992" y="1090"/>
                    </a:lnTo>
                    <a:lnTo>
                      <a:pt x="946" y="1122"/>
                    </a:lnTo>
                    <a:lnTo>
                      <a:pt x="895" y="1150"/>
                    </a:lnTo>
                    <a:lnTo>
                      <a:pt x="843" y="1172"/>
                    </a:lnTo>
                    <a:lnTo>
                      <a:pt x="839" y="1173"/>
                    </a:lnTo>
                    <a:lnTo>
                      <a:pt x="715" y="1204"/>
                    </a:lnTo>
                    <a:lnTo>
                      <a:pt x="588" y="1216"/>
                    </a:lnTo>
                    <a:lnTo>
                      <a:pt x="586" y="1216"/>
                    </a:lnTo>
                    <a:lnTo>
                      <a:pt x="529" y="1214"/>
                    </a:lnTo>
                    <a:lnTo>
                      <a:pt x="473" y="1207"/>
                    </a:lnTo>
                    <a:lnTo>
                      <a:pt x="419" y="1195"/>
                    </a:lnTo>
                    <a:lnTo>
                      <a:pt x="401" y="1188"/>
                    </a:lnTo>
                    <a:lnTo>
                      <a:pt x="368" y="1176"/>
                    </a:lnTo>
                    <a:lnTo>
                      <a:pt x="321" y="1155"/>
                    </a:lnTo>
                    <a:lnTo>
                      <a:pt x="304" y="1145"/>
                    </a:lnTo>
                    <a:lnTo>
                      <a:pt x="274" y="1127"/>
                    </a:lnTo>
                    <a:lnTo>
                      <a:pt x="236" y="1099"/>
                    </a:lnTo>
                    <a:lnTo>
                      <a:pt x="232" y="1096"/>
                    </a:lnTo>
                    <a:lnTo>
                      <a:pt x="193" y="1062"/>
                    </a:lnTo>
                    <a:lnTo>
                      <a:pt x="184" y="1052"/>
                    </a:lnTo>
                    <a:lnTo>
                      <a:pt x="157" y="1024"/>
                    </a:lnTo>
                    <a:lnTo>
                      <a:pt x="141" y="1004"/>
                    </a:lnTo>
                    <a:lnTo>
                      <a:pt x="126" y="983"/>
                    </a:lnTo>
                    <a:lnTo>
                      <a:pt x="108" y="952"/>
                    </a:lnTo>
                    <a:lnTo>
                      <a:pt x="80" y="900"/>
                    </a:lnTo>
                    <a:lnTo>
                      <a:pt x="72" y="889"/>
                    </a:lnTo>
                    <a:lnTo>
                      <a:pt x="59" y="848"/>
                    </a:lnTo>
                    <a:lnTo>
                      <a:pt x="38" y="795"/>
                    </a:lnTo>
                    <a:lnTo>
                      <a:pt x="32" y="781"/>
                    </a:lnTo>
                    <a:lnTo>
                      <a:pt x="26" y="740"/>
                    </a:lnTo>
                    <a:lnTo>
                      <a:pt x="10" y="684"/>
                    </a:lnTo>
                    <a:lnTo>
                      <a:pt x="6" y="666"/>
                    </a:lnTo>
                    <a:lnTo>
                      <a:pt x="5" y="628"/>
                    </a:lnTo>
                    <a:lnTo>
                      <a:pt x="1" y="569"/>
                    </a:lnTo>
                    <a:lnTo>
                      <a:pt x="0" y="557"/>
                    </a:lnTo>
                    <a:lnTo>
                      <a:pt x="5" y="509"/>
                    </a:lnTo>
                    <a:lnTo>
                      <a:pt x="5" y="506"/>
                    </a:lnTo>
                    <a:lnTo>
                      <a:pt x="14" y="455"/>
                    </a:lnTo>
                    <a:lnTo>
                      <a:pt x="17" y="442"/>
                    </a:lnTo>
                    <a:lnTo>
                      <a:pt x="28" y="406"/>
                    </a:lnTo>
                    <a:lnTo>
                      <a:pt x="42" y="371"/>
                    </a:lnTo>
                    <a:lnTo>
                      <a:pt x="46" y="356"/>
                    </a:lnTo>
                    <a:lnTo>
                      <a:pt x="70" y="309"/>
                    </a:lnTo>
                    <a:lnTo>
                      <a:pt x="81" y="291"/>
                    </a:lnTo>
                    <a:lnTo>
                      <a:pt x="98" y="265"/>
                    </a:lnTo>
                    <a:lnTo>
                      <a:pt x="132" y="223"/>
                    </a:lnTo>
                    <a:lnTo>
                      <a:pt x="156" y="198"/>
                    </a:lnTo>
                    <a:lnTo>
                      <a:pt x="170" y="184"/>
                    </a:lnTo>
                    <a:lnTo>
                      <a:pt x="260" y="115"/>
                    </a:lnTo>
                    <a:lnTo>
                      <a:pt x="372" y="56"/>
                    </a:lnTo>
                    <a:lnTo>
                      <a:pt x="372" y="56"/>
                    </a:lnTo>
                    <a:close/>
                    <a:moveTo>
                      <a:pt x="475" y="293"/>
                    </a:moveTo>
                    <a:lnTo>
                      <a:pt x="394" y="328"/>
                    </a:lnTo>
                    <a:lnTo>
                      <a:pt x="328" y="372"/>
                    </a:lnTo>
                    <a:lnTo>
                      <a:pt x="293" y="406"/>
                    </a:lnTo>
                    <a:lnTo>
                      <a:pt x="276" y="422"/>
                    </a:lnTo>
                    <a:lnTo>
                      <a:pt x="237" y="477"/>
                    </a:lnTo>
                    <a:lnTo>
                      <a:pt x="233" y="489"/>
                    </a:lnTo>
                    <a:lnTo>
                      <a:pt x="213" y="536"/>
                    </a:lnTo>
                    <a:lnTo>
                      <a:pt x="208" y="561"/>
                    </a:lnTo>
                    <a:lnTo>
                      <a:pt x="200" y="599"/>
                    </a:lnTo>
                    <a:lnTo>
                      <a:pt x="200" y="625"/>
                    </a:lnTo>
                    <a:lnTo>
                      <a:pt x="203" y="662"/>
                    </a:lnTo>
                    <a:lnTo>
                      <a:pt x="207" y="685"/>
                    </a:lnTo>
                    <a:lnTo>
                      <a:pt x="215" y="727"/>
                    </a:lnTo>
                    <a:lnTo>
                      <a:pt x="221" y="743"/>
                    </a:lnTo>
                    <a:lnTo>
                      <a:pt x="240" y="791"/>
                    </a:lnTo>
                    <a:lnTo>
                      <a:pt x="244" y="799"/>
                    </a:lnTo>
                    <a:lnTo>
                      <a:pt x="272" y="843"/>
                    </a:lnTo>
                    <a:lnTo>
                      <a:pt x="279" y="848"/>
                    </a:lnTo>
                    <a:lnTo>
                      <a:pt x="315" y="888"/>
                    </a:lnTo>
                    <a:lnTo>
                      <a:pt x="329" y="897"/>
                    </a:lnTo>
                    <a:lnTo>
                      <a:pt x="368" y="925"/>
                    </a:lnTo>
                    <a:lnTo>
                      <a:pt x="407" y="941"/>
                    </a:lnTo>
                    <a:lnTo>
                      <a:pt x="431" y="951"/>
                    </a:lnTo>
                    <a:lnTo>
                      <a:pt x="502" y="964"/>
                    </a:lnTo>
                    <a:lnTo>
                      <a:pt x="582" y="963"/>
                    </a:lnTo>
                    <a:lnTo>
                      <a:pt x="582" y="963"/>
                    </a:lnTo>
                    <a:lnTo>
                      <a:pt x="671" y="949"/>
                    </a:lnTo>
                    <a:lnTo>
                      <a:pt x="757" y="924"/>
                    </a:lnTo>
                    <a:lnTo>
                      <a:pt x="759" y="924"/>
                    </a:lnTo>
                    <a:lnTo>
                      <a:pt x="829" y="890"/>
                    </a:lnTo>
                    <a:lnTo>
                      <a:pt x="885" y="846"/>
                    </a:lnTo>
                    <a:lnTo>
                      <a:pt x="903" y="824"/>
                    </a:lnTo>
                    <a:lnTo>
                      <a:pt x="926" y="793"/>
                    </a:lnTo>
                    <a:lnTo>
                      <a:pt x="947" y="743"/>
                    </a:lnTo>
                    <a:lnTo>
                      <a:pt x="953" y="729"/>
                    </a:lnTo>
                    <a:lnTo>
                      <a:pt x="964" y="669"/>
                    </a:lnTo>
                    <a:lnTo>
                      <a:pt x="965" y="662"/>
                    </a:lnTo>
                    <a:lnTo>
                      <a:pt x="965" y="600"/>
                    </a:lnTo>
                    <a:lnTo>
                      <a:pt x="964" y="591"/>
                    </a:lnTo>
                    <a:lnTo>
                      <a:pt x="953" y="532"/>
                    </a:lnTo>
                    <a:lnTo>
                      <a:pt x="948" y="513"/>
                    </a:lnTo>
                    <a:lnTo>
                      <a:pt x="932" y="467"/>
                    </a:lnTo>
                    <a:lnTo>
                      <a:pt x="919" y="438"/>
                    </a:lnTo>
                    <a:lnTo>
                      <a:pt x="898" y="405"/>
                    </a:lnTo>
                    <a:lnTo>
                      <a:pt x="881" y="376"/>
                    </a:lnTo>
                    <a:lnTo>
                      <a:pt x="855" y="347"/>
                    </a:lnTo>
                    <a:lnTo>
                      <a:pt x="833" y="325"/>
                    </a:lnTo>
                    <a:lnTo>
                      <a:pt x="792" y="297"/>
                    </a:lnTo>
                    <a:lnTo>
                      <a:pt x="777" y="288"/>
                    </a:lnTo>
                    <a:lnTo>
                      <a:pt x="712" y="265"/>
                    </a:lnTo>
                    <a:lnTo>
                      <a:pt x="691" y="264"/>
                    </a:lnTo>
                    <a:lnTo>
                      <a:pt x="640" y="258"/>
                    </a:lnTo>
                    <a:lnTo>
                      <a:pt x="561" y="267"/>
                    </a:lnTo>
                    <a:lnTo>
                      <a:pt x="475" y="293"/>
                    </a:lnTo>
                    <a:lnTo>
                      <a:pt x="475" y="29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97" name="Freeform 133"/>
              <p:cNvSpPr>
                <a:spLocks noEditPoints="1"/>
              </p:cNvSpPr>
              <p:nvPr/>
            </p:nvSpPr>
            <p:spPr bwMode="auto">
              <a:xfrm>
                <a:off x="5110" y="2204"/>
                <a:ext cx="230" cy="227"/>
              </a:xfrm>
              <a:custGeom>
                <a:avLst/>
                <a:gdLst/>
                <a:ahLst/>
                <a:cxnLst>
                  <a:cxn ang="0">
                    <a:pos x="1099" y="0"/>
                  </a:cxn>
                  <a:cxn ang="0">
                    <a:pos x="1116" y="120"/>
                  </a:cxn>
                  <a:cxn ang="0">
                    <a:pos x="1128" y="260"/>
                  </a:cxn>
                  <a:cxn ang="0">
                    <a:pos x="1139" y="400"/>
                  </a:cxn>
                  <a:cxn ang="0">
                    <a:pos x="1144" y="542"/>
                  </a:cxn>
                  <a:cxn ang="0">
                    <a:pos x="1148" y="612"/>
                  </a:cxn>
                  <a:cxn ang="0">
                    <a:pos x="1148" y="681"/>
                  </a:cxn>
                  <a:cxn ang="0">
                    <a:pos x="1141" y="767"/>
                  </a:cxn>
                  <a:cxn ang="0">
                    <a:pos x="1119" y="888"/>
                  </a:cxn>
                  <a:cxn ang="0">
                    <a:pos x="1098" y="941"/>
                  </a:cxn>
                  <a:cxn ang="0">
                    <a:pos x="1073" y="982"/>
                  </a:cxn>
                  <a:cxn ang="0">
                    <a:pos x="1035" y="1024"/>
                  </a:cxn>
                  <a:cxn ang="0">
                    <a:pos x="964" y="1072"/>
                  </a:cxn>
                  <a:cxn ang="0">
                    <a:pos x="921" y="1087"/>
                  </a:cxn>
                  <a:cxn ang="0">
                    <a:pos x="827" y="1096"/>
                  </a:cxn>
                  <a:cxn ang="0">
                    <a:pos x="737" y="1076"/>
                  </a:cxn>
                  <a:cxn ang="0">
                    <a:pos x="668" y="1039"/>
                  </a:cxn>
                  <a:cxn ang="0">
                    <a:pos x="626" y="1001"/>
                  </a:cxn>
                  <a:cxn ang="0">
                    <a:pos x="585" y="938"/>
                  </a:cxn>
                  <a:cxn ang="0">
                    <a:pos x="559" y="874"/>
                  </a:cxn>
                  <a:cxn ang="0">
                    <a:pos x="541" y="814"/>
                  </a:cxn>
                  <a:cxn ang="0">
                    <a:pos x="495" y="812"/>
                  </a:cxn>
                  <a:cxn ang="0">
                    <a:pos x="445" y="871"/>
                  </a:cxn>
                  <a:cxn ang="0">
                    <a:pos x="375" y="930"/>
                  </a:cxn>
                  <a:cxn ang="0">
                    <a:pos x="288" y="988"/>
                  </a:cxn>
                  <a:cxn ang="0">
                    <a:pos x="195" y="1042"/>
                  </a:cxn>
                  <a:cxn ang="0">
                    <a:pos x="25" y="1135"/>
                  </a:cxn>
                  <a:cxn ang="0">
                    <a:pos x="32" y="1033"/>
                  </a:cxn>
                  <a:cxn ang="0">
                    <a:pos x="38" y="919"/>
                  </a:cxn>
                  <a:cxn ang="0">
                    <a:pos x="48" y="862"/>
                  </a:cxn>
                  <a:cxn ang="0">
                    <a:pos x="217" y="750"/>
                  </a:cxn>
                  <a:cxn ang="0">
                    <a:pos x="302" y="691"/>
                  </a:cxn>
                  <a:cxn ang="0">
                    <a:pos x="386" y="627"/>
                  </a:cxn>
                  <a:cxn ang="0">
                    <a:pos x="449" y="567"/>
                  </a:cxn>
                  <a:cxn ang="0">
                    <a:pos x="485" y="503"/>
                  </a:cxn>
                  <a:cxn ang="0">
                    <a:pos x="492" y="451"/>
                  </a:cxn>
                  <a:cxn ang="0">
                    <a:pos x="489" y="378"/>
                  </a:cxn>
                  <a:cxn ang="0">
                    <a:pos x="486" y="327"/>
                  </a:cxn>
                  <a:cxn ang="0">
                    <a:pos x="24" y="354"/>
                  </a:cxn>
                  <a:cxn ang="0">
                    <a:pos x="14" y="241"/>
                  </a:cxn>
                  <a:cxn ang="0">
                    <a:pos x="0" y="143"/>
                  </a:cxn>
                  <a:cxn ang="0">
                    <a:pos x="666" y="365"/>
                  </a:cxn>
                  <a:cxn ang="0">
                    <a:pos x="675" y="493"/>
                  </a:cxn>
                  <a:cxn ang="0">
                    <a:pos x="678" y="559"/>
                  </a:cxn>
                  <a:cxn ang="0">
                    <a:pos x="683" y="648"/>
                  </a:cxn>
                  <a:cxn ang="0">
                    <a:pos x="693" y="727"/>
                  </a:cxn>
                  <a:cxn ang="0">
                    <a:pos x="712" y="768"/>
                  </a:cxn>
                  <a:cxn ang="0">
                    <a:pos x="771" y="816"/>
                  </a:cxn>
                  <a:cxn ang="0">
                    <a:pos x="824" y="827"/>
                  </a:cxn>
                  <a:cxn ang="0">
                    <a:pos x="878" y="817"/>
                  </a:cxn>
                  <a:cxn ang="0">
                    <a:pos x="942" y="750"/>
                  </a:cxn>
                  <a:cxn ang="0">
                    <a:pos x="958" y="693"/>
                  </a:cxn>
                  <a:cxn ang="0">
                    <a:pos x="958" y="617"/>
                  </a:cxn>
                  <a:cxn ang="0">
                    <a:pos x="956" y="499"/>
                  </a:cxn>
                  <a:cxn ang="0">
                    <a:pos x="952" y="411"/>
                  </a:cxn>
                  <a:cxn ang="0">
                    <a:pos x="942" y="289"/>
                  </a:cxn>
                </a:cxnLst>
                <a:rect l="0" t="0" r="r" b="b"/>
                <a:pathLst>
                  <a:path w="1148" h="1135">
                    <a:moveTo>
                      <a:pt x="0" y="143"/>
                    </a:moveTo>
                    <a:lnTo>
                      <a:pt x="1099" y="0"/>
                    </a:lnTo>
                    <a:lnTo>
                      <a:pt x="1105" y="51"/>
                    </a:lnTo>
                    <a:lnTo>
                      <a:pt x="1116" y="120"/>
                    </a:lnTo>
                    <a:lnTo>
                      <a:pt x="1121" y="189"/>
                    </a:lnTo>
                    <a:lnTo>
                      <a:pt x="1128" y="260"/>
                    </a:lnTo>
                    <a:lnTo>
                      <a:pt x="1133" y="332"/>
                    </a:lnTo>
                    <a:lnTo>
                      <a:pt x="1139" y="400"/>
                    </a:lnTo>
                    <a:lnTo>
                      <a:pt x="1142" y="470"/>
                    </a:lnTo>
                    <a:lnTo>
                      <a:pt x="1144" y="542"/>
                    </a:lnTo>
                    <a:lnTo>
                      <a:pt x="1147" y="581"/>
                    </a:lnTo>
                    <a:lnTo>
                      <a:pt x="1148" y="612"/>
                    </a:lnTo>
                    <a:lnTo>
                      <a:pt x="1148" y="681"/>
                    </a:lnTo>
                    <a:lnTo>
                      <a:pt x="1148" y="681"/>
                    </a:lnTo>
                    <a:lnTo>
                      <a:pt x="1142" y="750"/>
                    </a:lnTo>
                    <a:lnTo>
                      <a:pt x="1141" y="767"/>
                    </a:lnTo>
                    <a:lnTo>
                      <a:pt x="1133" y="820"/>
                    </a:lnTo>
                    <a:lnTo>
                      <a:pt x="1119" y="888"/>
                    </a:lnTo>
                    <a:lnTo>
                      <a:pt x="1118" y="894"/>
                    </a:lnTo>
                    <a:lnTo>
                      <a:pt x="1098" y="941"/>
                    </a:lnTo>
                    <a:lnTo>
                      <a:pt x="1089" y="956"/>
                    </a:lnTo>
                    <a:lnTo>
                      <a:pt x="1073" y="982"/>
                    </a:lnTo>
                    <a:lnTo>
                      <a:pt x="1043" y="1018"/>
                    </a:lnTo>
                    <a:lnTo>
                      <a:pt x="1035" y="1024"/>
                    </a:lnTo>
                    <a:lnTo>
                      <a:pt x="1004" y="1048"/>
                    </a:lnTo>
                    <a:lnTo>
                      <a:pt x="964" y="1072"/>
                    </a:lnTo>
                    <a:lnTo>
                      <a:pt x="922" y="1086"/>
                    </a:lnTo>
                    <a:lnTo>
                      <a:pt x="921" y="1087"/>
                    </a:lnTo>
                    <a:lnTo>
                      <a:pt x="875" y="1096"/>
                    </a:lnTo>
                    <a:lnTo>
                      <a:pt x="827" y="1096"/>
                    </a:lnTo>
                    <a:lnTo>
                      <a:pt x="768" y="1086"/>
                    </a:lnTo>
                    <a:lnTo>
                      <a:pt x="737" y="1076"/>
                    </a:lnTo>
                    <a:lnTo>
                      <a:pt x="715" y="1068"/>
                    </a:lnTo>
                    <a:lnTo>
                      <a:pt x="668" y="1039"/>
                    </a:lnTo>
                    <a:lnTo>
                      <a:pt x="632" y="1004"/>
                    </a:lnTo>
                    <a:lnTo>
                      <a:pt x="626" y="1001"/>
                    </a:lnTo>
                    <a:lnTo>
                      <a:pt x="591" y="951"/>
                    </a:lnTo>
                    <a:lnTo>
                      <a:pt x="585" y="938"/>
                    </a:lnTo>
                    <a:lnTo>
                      <a:pt x="565" y="894"/>
                    </a:lnTo>
                    <a:lnTo>
                      <a:pt x="559" y="874"/>
                    </a:lnTo>
                    <a:lnTo>
                      <a:pt x="544" y="830"/>
                    </a:lnTo>
                    <a:lnTo>
                      <a:pt x="541" y="814"/>
                    </a:lnTo>
                    <a:lnTo>
                      <a:pt x="529" y="753"/>
                    </a:lnTo>
                    <a:lnTo>
                      <a:pt x="495" y="812"/>
                    </a:lnTo>
                    <a:lnTo>
                      <a:pt x="486" y="826"/>
                    </a:lnTo>
                    <a:lnTo>
                      <a:pt x="445" y="871"/>
                    </a:lnTo>
                    <a:lnTo>
                      <a:pt x="435" y="882"/>
                    </a:lnTo>
                    <a:lnTo>
                      <a:pt x="375" y="930"/>
                    </a:lnTo>
                    <a:lnTo>
                      <a:pt x="362" y="940"/>
                    </a:lnTo>
                    <a:lnTo>
                      <a:pt x="288" y="988"/>
                    </a:lnTo>
                    <a:lnTo>
                      <a:pt x="250" y="1012"/>
                    </a:lnTo>
                    <a:lnTo>
                      <a:pt x="195" y="1042"/>
                    </a:lnTo>
                    <a:lnTo>
                      <a:pt x="102" y="1094"/>
                    </a:lnTo>
                    <a:lnTo>
                      <a:pt x="25" y="1135"/>
                    </a:lnTo>
                    <a:lnTo>
                      <a:pt x="29" y="1090"/>
                    </a:lnTo>
                    <a:lnTo>
                      <a:pt x="32" y="1033"/>
                    </a:lnTo>
                    <a:lnTo>
                      <a:pt x="36" y="977"/>
                    </a:lnTo>
                    <a:lnTo>
                      <a:pt x="38" y="919"/>
                    </a:lnTo>
                    <a:lnTo>
                      <a:pt x="40" y="867"/>
                    </a:lnTo>
                    <a:lnTo>
                      <a:pt x="48" y="862"/>
                    </a:lnTo>
                    <a:lnTo>
                      <a:pt x="134" y="808"/>
                    </a:lnTo>
                    <a:lnTo>
                      <a:pt x="217" y="750"/>
                    </a:lnTo>
                    <a:lnTo>
                      <a:pt x="282" y="705"/>
                    </a:lnTo>
                    <a:lnTo>
                      <a:pt x="302" y="691"/>
                    </a:lnTo>
                    <a:lnTo>
                      <a:pt x="384" y="630"/>
                    </a:lnTo>
                    <a:lnTo>
                      <a:pt x="386" y="627"/>
                    </a:lnTo>
                    <a:lnTo>
                      <a:pt x="442" y="578"/>
                    </a:lnTo>
                    <a:lnTo>
                      <a:pt x="449" y="567"/>
                    </a:lnTo>
                    <a:lnTo>
                      <a:pt x="469" y="540"/>
                    </a:lnTo>
                    <a:lnTo>
                      <a:pt x="485" y="503"/>
                    </a:lnTo>
                    <a:lnTo>
                      <a:pt x="485" y="500"/>
                    </a:lnTo>
                    <a:lnTo>
                      <a:pt x="492" y="451"/>
                    </a:lnTo>
                    <a:lnTo>
                      <a:pt x="492" y="439"/>
                    </a:lnTo>
                    <a:lnTo>
                      <a:pt x="489" y="378"/>
                    </a:lnTo>
                    <a:lnTo>
                      <a:pt x="489" y="377"/>
                    </a:lnTo>
                    <a:lnTo>
                      <a:pt x="486" y="327"/>
                    </a:lnTo>
                    <a:lnTo>
                      <a:pt x="24" y="364"/>
                    </a:lnTo>
                    <a:lnTo>
                      <a:pt x="24" y="354"/>
                    </a:lnTo>
                    <a:lnTo>
                      <a:pt x="18" y="297"/>
                    </a:lnTo>
                    <a:lnTo>
                      <a:pt x="14" y="241"/>
                    </a:lnTo>
                    <a:lnTo>
                      <a:pt x="6" y="186"/>
                    </a:lnTo>
                    <a:lnTo>
                      <a:pt x="0" y="143"/>
                    </a:lnTo>
                    <a:close/>
                    <a:moveTo>
                      <a:pt x="662" y="313"/>
                    </a:moveTo>
                    <a:lnTo>
                      <a:pt x="666" y="365"/>
                    </a:lnTo>
                    <a:lnTo>
                      <a:pt x="671" y="429"/>
                    </a:lnTo>
                    <a:lnTo>
                      <a:pt x="675" y="493"/>
                    </a:lnTo>
                    <a:lnTo>
                      <a:pt x="675" y="500"/>
                    </a:lnTo>
                    <a:lnTo>
                      <a:pt x="678" y="559"/>
                    </a:lnTo>
                    <a:lnTo>
                      <a:pt x="683" y="623"/>
                    </a:lnTo>
                    <a:lnTo>
                      <a:pt x="683" y="648"/>
                    </a:lnTo>
                    <a:lnTo>
                      <a:pt x="688" y="686"/>
                    </a:lnTo>
                    <a:lnTo>
                      <a:pt x="693" y="727"/>
                    </a:lnTo>
                    <a:lnTo>
                      <a:pt x="704" y="750"/>
                    </a:lnTo>
                    <a:lnTo>
                      <a:pt x="712" y="768"/>
                    </a:lnTo>
                    <a:lnTo>
                      <a:pt x="741" y="800"/>
                    </a:lnTo>
                    <a:lnTo>
                      <a:pt x="771" y="816"/>
                    </a:lnTo>
                    <a:lnTo>
                      <a:pt x="779" y="820"/>
                    </a:lnTo>
                    <a:lnTo>
                      <a:pt x="824" y="827"/>
                    </a:lnTo>
                    <a:lnTo>
                      <a:pt x="875" y="819"/>
                    </a:lnTo>
                    <a:lnTo>
                      <a:pt x="878" y="817"/>
                    </a:lnTo>
                    <a:lnTo>
                      <a:pt x="914" y="793"/>
                    </a:lnTo>
                    <a:lnTo>
                      <a:pt x="942" y="750"/>
                    </a:lnTo>
                    <a:lnTo>
                      <a:pt x="942" y="749"/>
                    </a:lnTo>
                    <a:lnTo>
                      <a:pt x="958" y="693"/>
                    </a:lnTo>
                    <a:lnTo>
                      <a:pt x="958" y="683"/>
                    </a:lnTo>
                    <a:lnTo>
                      <a:pt x="958" y="617"/>
                    </a:lnTo>
                    <a:lnTo>
                      <a:pt x="957" y="549"/>
                    </a:lnTo>
                    <a:lnTo>
                      <a:pt x="956" y="499"/>
                    </a:lnTo>
                    <a:lnTo>
                      <a:pt x="955" y="480"/>
                    </a:lnTo>
                    <a:lnTo>
                      <a:pt x="952" y="411"/>
                    </a:lnTo>
                    <a:lnTo>
                      <a:pt x="947" y="344"/>
                    </a:lnTo>
                    <a:lnTo>
                      <a:pt x="942" y="289"/>
                    </a:lnTo>
                    <a:lnTo>
                      <a:pt x="662" y="3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7772400" cy="1143000"/>
          </a:xfrm>
          <a:noFill/>
          <a:ln/>
          <a:effectLst>
            <a:outerShdw dist="17961" dir="2700000" algn="ctr" rotWithShape="0">
              <a:srgbClr val="FFFFFF"/>
            </a:outerShdw>
          </a:effectLst>
        </p:spPr>
        <p:txBody>
          <a:bodyPr/>
          <a:lstStyle/>
          <a:p>
            <a:r>
              <a:rPr lang="en-US" b="1"/>
              <a:t>How to </a:t>
            </a:r>
            <a:r>
              <a:rPr lang="en-US" b="1" u="sng"/>
              <a:t>Change</a:t>
            </a:r>
            <a:r>
              <a:rPr lang="en-US" b="1"/>
              <a:t> Your </a:t>
            </a:r>
            <a:r>
              <a:rPr lang="en-US" b="1" u="sng"/>
              <a:t>Attitude</a:t>
            </a:r>
          </a:p>
        </p:txBody>
      </p:sp>
      <p:sp>
        <p:nvSpPr>
          <p:cNvPr id="40966" name="Rectangle 6"/>
          <p:cNvSpPr>
            <a:spLocks noChangeArrowheads="1"/>
          </p:cNvSpPr>
          <p:nvPr/>
        </p:nvSpPr>
        <p:spPr bwMode="auto">
          <a:xfrm>
            <a:off x="1295400" y="5854700"/>
            <a:ext cx="2133600" cy="482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chemeClr val="tx1"/>
            </a:outerShdw>
          </a:effec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ATTITUDE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1490663" y="1066800"/>
            <a:ext cx="1862137" cy="5091113"/>
            <a:chOff x="883" y="684"/>
            <a:chExt cx="1196" cy="3339"/>
          </a:xfrm>
        </p:grpSpPr>
        <p:graphicFrame>
          <p:nvGraphicFramePr>
            <p:cNvPr id="40967" name="Object 7"/>
            <p:cNvGraphicFramePr>
              <a:graphicFrameLocks/>
            </p:cNvGraphicFramePr>
            <p:nvPr/>
          </p:nvGraphicFramePr>
          <p:xfrm>
            <a:off x="883" y="684"/>
            <a:ext cx="1196" cy="3339"/>
          </p:xfrm>
          <a:graphic>
            <a:graphicData uri="http://schemas.openxmlformats.org/presentationml/2006/ole">
              <p:oleObj spid="_x0000_s6146" name="Clip" r:id="rId4" imgW="1898640" imgH="5300640" progId="">
                <p:embed/>
              </p:oleObj>
            </a:graphicData>
          </a:graphic>
        </p:graphicFrame>
        <p:sp>
          <p:nvSpPr>
            <p:cNvPr id="40968" name="AutoShape 8"/>
            <p:cNvSpPr>
              <a:spLocks noChangeArrowheads="1"/>
            </p:cNvSpPr>
            <p:nvPr/>
          </p:nvSpPr>
          <p:spPr bwMode="auto">
            <a:xfrm>
              <a:off x="1324" y="2132"/>
              <a:ext cx="280" cy="280"/>
            </a:xfrm>
            <a:prstGeom prst="star16">
              <a:avLst>
                <a:gd name="adj" fmla="val 37500"/>
              </a:avLst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0970" name="Rectangle 10"/>
          <p:cNvSpPr>
            <a:spLocks noChangeArrowheads="1"/>
          </p:cNvSpPr>
          <p:nvPr/>
        </p:nvSpPr>
        <p:spPr bwMode="auto">
          <a:xfrm>
            <a:off x="4191000" y="2019300"/>
            <a:ext cx="3581400" cy="2819400"/>
          </a:xfrm>
          <a:prstGeom prst="rect">
            <a:avLst/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6">
              <a:srgbClr val="808080"/>
            </a:prstShdw>
          </a:effectLst>
        </p:spPr>
        <p:txBody>
          <a:bodyPr wrap="none" lIns="92075" tIns="46038" rIns="92075" bIns="46038"/>
          <a:lstStyle/>
          <a:p>
            <a:r>
              <a:rPr lang="en-US" sz="3000" b="1" i="1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ATTITUDE</a:t>
            </a:r>
          </a:p>
        </p:txBody>
      </p:sp>
      <p:sp>
        <p:nvSpPr>
          <p:cNvPr id="40971" name="Text Box 11"/>
          <p:cNvSpPr txBox="1">
            <a:spLocks noChangeArrowheads="1"/>
          </p:cNvSpPr>
          <p:nvPr/>
        </p:nvSpPr>
        <p:spPr bwMode="auto">
          <a:xfrm>
            <a:off x="4343400" y="2667000"/>
            <a:ext cx="3276600" cy="192087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r>
              <a:rPr lang="en-US" sz="3000" b="1">
                <a:latin typeface="Arial" pitchFamily="34" charset="0"/>
              </a:rPr>
              <a:t>Changes happen personally</a:t>
            </a:r>
          </a:p>
          <a:p>
            <a:r>
              <a:rPr lang="en-US" sz="3000" b="1">
                <a:latin typeface="Arial" pitchFamily="34" charset="0"/>
              </a:rPr>
              <a:t> from the </a:t>
            </a:r>
          </a:p>
          <a:p>
            <a:r>
              <a:rPr lang="en-US" sz="3000" b="1">
                <a:latin typeface="Arial" pitchFamily="34" charset="0"/>
              </a:rPr>
              <a:t>INSIDE OUT!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42" name="Picture 2"/>
          <p:cNvPicPr>
            <a:picLocks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93888" y="815975"/>
            <a:ext cx="7099300" cy="5792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40225" y="1935163"/>
            <a:ext cx="4422775" cy="2590800"/>
          </a:xfrm>
          <a:noFill/>
          <a:ln/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 typeface="CommonBullets" pitchFamily="34" charset="2"/>
              <a:buNone/>
            </a:pPr>
            <a:r>
              <a:rPr lang="en-US" sz="3000" b="1">
                <a:latin typeface="Jester" pitchFamily="2" charset="0"/>
              </a:rPr>
              <a:t>I am responsible . . . </a:t>
            </a:r>
          </a:p>
          <a:p>
            <a:pPr marL="0" indent="0">
              <a:spcBef>
                <a:spcPct val="0"/>
              </a:spcBef>
              <a:buFont typeface="CommonBullets" pitchFamily="34" charset="2"/>
              <a:buNone/>
            </a:pPr>
            <a:endParaRPr lang="en-US" sz="1400" b="1">
              <a:latin typeface="Jester" pitchFamily="2" charset="0"/>
            </a:endParaRPr>
          </a:p>
          <a:p>
            <a:pPr marL="0" indent="0">
              <a:spcBef>
                <a:spcPct val="0"/>
              </a:spcBef>
              <a:buFont typeface="CommonBullets" pitchFamily="34" charset="2"/>
              <a:buNone/>
            </a:pPr>
            <a:r>
              <a:rPr lang="en-US" sz="3000" b="1">
                <a:latin typeface="Jester" pitchFamily="2" charset="0"/>
              </a:rPr>
              <a:t>   . . . for who I am</a:t>
            </a:r>
          </a:p>
          <a:p>
            <a:pPr marL="0" indent="0">
              <a:spcBef>
                <a:spcPct val="0"/>
              </a:spcBef>
              <a:buFont typeface="CommonBullets" pitchFamily="34" charset="2"/>
              <a:buNone/>
            </a:pPr>
            <a:r>
              <a:rPr lang="en-US" sz="3000" b="1">
                <a:latin typeface="Jester" pitchFamily="2" charset="0"/>
              </a:rPr>
              <a:t>   . . . for what I have</a:t>
            </a:r>
          </a:p>
          <a:p>
            <a:pPr marL="0" indent="0">
              <a:spcBef>
                <a:spcPct val="0"/>
              </a:spcBef>
              <a:buFont typeface="CommonBullets" pitchFamily="34" charset="2"/>
              <a:buNone/>
            </a:pPr>
            <a:r>
              <a:rPr lang="en-US" sz="3000" b="1">
                <a:latin typeface="Jester" pitchFamily="2" charset="0"/>
              </a:rPr>
              <a:t>   . . . for what I do</a:t>
            </a:r>
          </a:p>
          <a:p>
            <a:pPr marL="0" indent="0">
              <a:spcBef>
                <a:spcPct val="0"/>
              </a:spcBef>
              <a:buFont typeface="CommonBullets" pitchFamily="34" charset="2"/>
              <a:buNone/>
            </a:pPr>
            <a:endParaRPr lang="en-US" sz="3000" b="1">
              <a:latin typeface="Jester" pitchFamily="2" charset="0"/>
            </a:endParaRPr>
          </a:p>
        </p:txBody>
      </p:sp>
      <p:sp>
        <p:nvSpPr>
          <p:cNvPr id="112644" name="Rectangle 4"/>
          <p:cNvSpPr>
            <a:spLocks noChangeArrowheads="1"/>
          </p:cNvSpPr>
          <p:nvPr/>
        </p:nvSpPr>
        <p:spPr bwMode="auto">
          <a:xfrm rot="21000000">
            <a:off x="1219200" y="5695950"/>
            <a:ext cx="2133600" cy="482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chemeClr val="tx1"/>
            </a:outerShdw>
          </a:effec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ATTITUDE</a:t>
            </a:r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  <a:noFill/>
          <a:ln/>
          <a:effectLst>
            <a:outerShdw dist="17961" dir="2700000" algn="ctr" rotWithShape="0">
              <a:srgbClr val="FFFFFF"/>
            </a:outerShdw>
          </a:effectLst>
        </p:spPr>
        <p:txBody>
          <a:bodyPr/>
          <a:lstStyle/>
          <a:p>
            <a:r>
              <a:rPr lang="en-US" b="1"/>
              <a:t>So . . . Accept Responsibility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296988" y="1676400"/>
            <a:ext cx="1676400" cy="4427538"/>
            <a:chOff x="529" y="1292"/>
            <a:chExt cx="1056" cy="2789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529" y="1292"/>
              <a:ext cx="1056" cy="2789"/>
              <a:chOff x="529" y="1292"/>
              <a:chExt cx="1056" cy="2789"/>
            </a:xfrm>
          </p:grpSpPr>
          <p:grpSp>
            <p:nvGrpSpPr>
              <p:cNvPr id="4" name="Group 8"/>
              <p:cNvGrpSpPr>
                <a:grpSpLocks/>
              </p:cNvGrpSpPr>
              <p:nvPr/>
            </p:nvGrpSpPr>
            <p:grpSpPr bwMode="auto">
              <a:xfrm>
                <a:off x="529" y="1573"/>
                <a:ext cx="1000" cy="2508"/>
                <a:chOff x="529" y="1573"/>
                <a:chExt cx="1000" cy="2508"/>
              </a:xfrm>
            </p:grpSpPr>
            <p:sp>
              <p:nvSpPr>
                <p:cNvPr id="112649" name="Freeform 9"/>
                <p:cNvSpPr>
                  <a:spLocks/>
                </p:cNvSpPr>
                <p:nvPr/>
              </p:nvSpPr>
              <p:spPr bwMode="auto">
                <a:xfrm>
                  <a:off x="830" y="1573"/>
                  <a:ext cx="513" cy="543"/>
                </a:xfrm>
                <a:custGeom>
                  <a:avLst/>
                  <a:gdLst/>
                  <a:ahLst/>
                  <a:cxnLst>
                    <a:cxn ang="0">
                      <a:pos x="340" y="219"/>
                    </a:cxn>
                    <a:cxn ang="0">
                      <a:pos x="324" y="105"/>
                    </a:cxn>
                    <a:cxn ang="0">
                      <a:pos x="288" y="32"/>
                    </a:cxn>
                    <a:cxn ang="0">
                      <a:pos x="221" y="2"/>
                    </a:cxn>
                    <a:cxn ang="0">
                      <a:pos x="133" y="0"/>
                    </a:cxn>
                    <a:cxn ang="0">
                      <a:pos x="76" y="37"/>
                    </a:cxn>
                    <a:cxn ang="0">
                      <a:pos x="34" y="103"/>
                    </a:cxn>
                    <a:cxn ang="0">
                      <a:pos x="2" y="203"/>
                    </a:cxn>
                    <a:cxn ang="0">
                      <a:pos x="0" y="329"/>
                    </a:cxn>
                    <a:cxn ang="0">
                      <a:pos x="48" y="435"/>
                    </a:cxn>
                    <a:cxn ang="0">
                      <a:pos x="94" y="497"/>
                    </a:cxn>
                    <a:cxn ang="0">
                      <a:pos x="152" y="537"/>
                    </a:cxn>
                    <a:cxn ang="0">
                      <a:pos x="209" y="542"/>
                    </a:cxn>
                    <a:cxn ang="0">
                      <a:pos x="251" y="525"/>
                    </a:cxn>
                    <a:cxn ang="0">
                      <a:pos x="300" y="463"/>
                    </a:cxn>
                    <a:cxn ang="0">
                      <a:pos x="331" y="377"/>
                    </a:cxn>
                    <a:cxn ang="0">
                      <a:pos x="345" y="299"/>
                    </a:cxn>
                    <a:cxn ang="0">
                      <a:pos x="487" y="284"/>
                    </a:cxn>
                    <a:cxn ang="0">
                      <a:pos x="512" y="260"/>
                    </a:cxn>
                    <a:cxn ang="0">
                      <a:pos x="506" y="243"/>
                    </a:cxn>
                    <a:cxn ang="0">
                      <a:pos x="347" y="264"/>
                    </a:cxn>
                    <a:cxn ang="0">
                      <a:pos x="340" y="219"/>
                    </a:cxn>
                  </a:cxnLst>
                  <a:rect l="0" t="0" r="r" b="b"/>
                  <a:pathLst>
                    <a:path w="513" h="543">
                      <a:moveTo>
                        <a:pt x="340" y="219"/>
                      </a:moveTo>
                      <a:lnTo>
                        <a:pt x="324" y="105"/>
                      </a:lnTo>
                      <a:lnTo>
                        <a:pt x="288" y="32"/>
                      </a:lnTo>
                      <a:lnTo>
                        <a:pt x="221" y="2"/>
                      </a:lnTo>
                      <a:lnTo>
                        <a:pt x="133" y="0"/>
                      </a:lnTo>
                      <a:lnTo>
                        <a:pt x="76" y="37"/>
                      </a:lnTo>
                      <a:lnTo>
                        <a:pt x="34" y="103"/>
                      </a:lnTo>
                      <a:lnTo>
                        <a:pt x="2" y="203"/>
                      </a:lnTo>
                      <a:lnTo>
                        <a:pt x="0" y="329"/>
                      </a:lnTo>
                      <a:lnTo>
                        <a:pt x="48" y="435"/>
                      </a:lnTo>
                      <a:lnTo>
                        <a:pt x="94" y="497"/>
                      </a:lnTo>
                      <a:lnTo>
                        <a:pt x="152" y="537"/>
                      </a:lnTo>
                      <a:lnTo>
                        <a:pt x="209" y="542"/>
                      </a:lnTo>
                      <a:lnTo>
                        <a:pt x="251" y="525"/>
                      </a:lnTo>
                      <a:lnTo>
                        <a:pt x="300" y="463"/>
                      </a:lnTo>
                      <a:lnTo>
                        <a:pt x="331" y="377"/>
                      </a:lnTo>
                      <a:lnTo>
                        <a:pt x="345" y="299"/>
                      </a:lnTo>
                      <a:lnTo>
                        <a:pt x="487" y="284"/>
                      </a:lnTo>
                      <a:lnTo>
                        <a:pt x="512" y="260"/>
                      </a:lnTo>
                      <a:lnTo>
                        <a:pt x="506" y="243"/>
                      </a:lnTo>
                      <a:lnTo>
                        <a:pt x="347" y="264"/>
                      </a:lnTo>
                      <a:lnTo>
                        <a:pt x="340" y="219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650" name="Freeform 10"/>
                <p:cNvSpPr>
                  <a:spLocks/>
                </p:cNvSpPr>
                <p:nvPr/>
              </p:nvSpPr>
              <p:spPr bwMode="auto">
                <a:xfrm>
                  <a:off x="529" y="2177"/>
                  <a:ext cx="405" cy="697"/>
                </a:xfrm>
                <a:custGeom>
                  <a:avLst/>
                  <a:gdLst/>
                  <a:ahLst/>
                  <a:cxnLst>
                    <a:cxn ang="0">
                      <a:pos x="404" y="19"/>
                    </a:cxn>
                    <a:cxn ang="0">
                      <a:pos x="359" y="0"/>
                    </a:cxn>
                    <a:cxn ang="0">
                      <a:pos x="266" y="6"/>
                    </a:cxn>
                    <a:cxn ang="0">
                      <a:pos x="185" y="72"/>
                    </a:cxn>
                    <a:cxn ang="0">
                      <a:pos x="67" y="207"/>
                    </a:cxn>
                    <a:cxn ang="0">
                      <a:pos x="6" y="316"/>
                    </a:cxn>
                    <a:cxn ang="0">
                      <a:pos x="0" y="354"/>
                    </a:cxn>
                    <a:cxn ang="0">
                      <a:pos x="30" y="425"/>
                    </a:cxn>
                    <a:cxn ang="0">
                      <a:pos x="98" y="458"/>
                    </a:cxn>
                    <a:cxn ang="0">
                      <a:pos x="185" y="496"/>
                    </a:cxn>
                    <a:cxn ang="0">
                      <a:pos x="254" y="515"/>
                    </a:cxn>
                    <a:cxn ang="0">
                      <a:pos x="285" y="548"/>
                    </a:cxn>
                    <a:cxn ang="0">
                      <a:pos x="266" y="593"/>
                    </a:cxn>
                    <a:cxn ang="0">
                      <a:pos x="217" y="644"/>
                    </a:cxn>
                    <a:cxn ang="0">
                      <a:pos x="154" y="651"/>
                    </a:cxn>
                    <a:cxn ang="0">
                      <a:pos x="111" y="631"/>
                    </a:cxn>
                    <a:cxn ang="0">
                      <a:pos x="85" y="651"/>
                    </a:cxn>
                    <a:cxn ang="0">
                      <a:pos x="92" y="676"/>
                    </a:cxn>
                    <a:cxn ang="0">
                      <a:pos x="142" y="696"/>
                    </a:cxn>
                    <a:cxn ang="0">
                      <a:pos x="217" y="696"/>
                    </a:cxn>
                    <a:cxn ang="0">
                      <a:pos x="285" y="676"/>
                    </a:cxn>
                    <a:cxn ang="0">
                      <a:pos x="322" y="651"/>
                    </a:cxn>
                    <a:cxn ang="0">
                      <a:pos x="347" y="605"/>
                    </a:cxn>
                    <a:cxn ang="0">
                      <a:pos x="359" y="554"/>
                    </a:cxn>
                    <a:cxn ang="0">
                      <a:pos x="329" y="508"/>
                    </a:cxn>
                    <a:cxn ang="0">
                      <a:pos x="254" y="477"/>
                    </a:cxn>
                    <a:cxn ang="0">
                      <a:pos x="166" y="451"/>
                    </a:cxn>
                    <a:cxn ang="0">
                      <a:pos x="92" y="406"/>
                    </a:cxn>
                    <a:cxn ang="0">
                      <a:pos x="73" y="367"/>
                    </a:cxn>
                    <a:cxn ang="0">
                      <a:pos x="85" y="297"/>
                    </a:cxn>
                    <a:cxn ang="0">
                      <a:pos x="142" y="207"/>
                    </a:cxn>
                    <a:cxn ang="0">
                      <a:pos x="211" y="154"/>
                    </a:cxn>
                    <a:cxn ang="0">
                      <a:pos x="316" y="116"/>
                    </a:cxn>
                    <a:cxn ang="0">
                      <a:pos x="404" y="96"/>
                    </a:cxn>
                    <a:cxn ang="0">
                      <a:pos x="404" y="44"/>
                    </a:cxn>
                    <a:cxn ang="0">
                      <a:pos x="404" y="19"/>
                    </a:cxn>
                  </a:cxnLst>
                  <a:rect l="0" t="0" r="r" b="b"/>
                  <a:pathLst>
                    <a:path w="405" h="697">
                      <a:moveTo>
                        <a:pt x="404" y="19"/>
                      </a:moveTo>
                      <a:lnTo>
                        <a:pt x="359" y="0"/>
                      </a:lnTo>
                      <a:lnTo>
                        <a:pt x="266" y="6"/>
                      </a:lnTo>
                      <a:lnTo>
                        <a:pt x="185" y="72"/>
                      </a:lnTo>
                      <a:lnTo>
                        <a:pt x="67" y="207"/>
                      </a:lnTo>
                      <a:lnTo>
                        <a:pt x="6" y="316"/>
                      </a:lnTo>
                      <a:lnTo>
                        <a:pt x="0" y="354"/>
                      </a:lnTo>
                      <a:lnTo>
                        <a:pt x="30" y="425"/>
                      </a:lnTo>
                      <a:lnTo>
                        <a:pt x="98" y="458"/>
                      </a:lnTo>
                      <a:lnTo>
                        <a:pt x="185" y="496"/>
                      </a:lnTo>
                      <a:lnTo>
                        <a:pt x="254" y="515"/>
                      </a:lnTo>
                      <a:lnTo>
                        <a:pt x="285" y="548"/>
                      </a:lnTo>
                      <a:lnTo>
                        <a:pt x="266" y="593"/>
                      </a:lnTo>
                      <a:lnTo>
                        <a:pt x="217" y="644"/>
                      </a:lnTo>
                      <a:lnTo>
                        <a:pt x="154" y="651"/>
                      </a:lnTo>
                      <a:lnTo>
                        <a:pt x="111" y="631"/>
                      </a:lnTo>
                      <a:lnTo>
                        <a:pt x="85" y="651"/>
                      </a:lnTo>
                      <a:lnTo>
                        <a:pt x="92" y="676"/>
                      </a:lnTo>
                      <a:lnTo>
                        <a:pt x="142" y="696"/>
                      </a:lnTo>
                      <a:lnTo>
                        <a:pt x="217" y="696"/>
                      </a:lnTo>
                      <a:lnTo>
                        <a:pt x="285" y="676"/>
                      </a:lnTo>
                      <a:lnTo>
                        <a:pt x="322" y="651"/>
                      </a:lnTo>
                      <a:lnTo>
                        <a:pt x="347" y="605"/>
                      </a:lnTo>
                      <a:lnTo>
                        <a:pt x="359" y="554"/>
                      </a:lnTo>
                      <a:lnTo>
                        <a:pt x="329" y="508"/>
                      </a:lnTo>
                      <a:lnTo>
                        <a:pt x="254" y="477"/>
                      </a:lnTo>
                      <a:lnTo>
                        <a:pt x="166" y="451"/>
                      </a:lnTo>
                      <a:lnTo>
                        <a:pt x="92" y="406"/>
                      </a:lnTo>
                      <a:lnTo>
                        <a:pt x="73" y="367"/>
                      </a:lnTo>
                      <a:lnTo>
                        <a:pt x="85" y="297"/>
                      </a:lnTo>
                      <a:lnTo>
                        <a:pt x="142" y="207"/>
                      </a:lnTo>
                      <a:lnTo>
                        <a:pt x="211" y="154"/>
                      </a:lnTo>
                      <a:lnTo>
                        <a:pt x="316" y="116"/>
                      </a:lnTo>
                      <a:lnTo>
                        <a:pt x="404" y="96"/>
                      </a:lnTo>
                      <a:lnTo>
                        <a:pt x="404" y="44"/>
                      </a:lnTo>
                      <a:lnTo>
                        <a:pt x="404" y="19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651" name="Freeform 11"/>
                <p:cNvSpPr>
                  <a:spLocks/>
                </p:cNvSpPr>
                <p:nvPr/>
              </p:nvSpPr>
              <p:spPr bwMode="auto">
                <a:xfrm>
                  <a:off x="858" y="2146"/>
                  <a:ext cx="379" cy="857"/>
                </a:xfrm>
                <a:custGeom>
                  <a:avLst/>
                  <a:gdLst/>
                  <a:ahLst/>
                  <a:cxnLst>
                    <a:cxn ang="0">
                      <a:pos x="329" y="270"/>
                    </a:cxn>
                    <a:cxn ang="0">
                      <a:pos x="290" y="109"/>
                    </a:cxn>
                    <a:cxn ang="0">
                      <a:pos x="248" y="31"/>
                    </a:cxn>
                    <a:cxn ang="0">
                      <a:pos x="154" y="0"/>
                    </a:cxn>
                    <a:cxn ang="0">
                      <a:pos x="60" y="12"/>
                    </a:cxn>
                    <a:cxn ang="0">
                      <a:pos x="18" y="97"/>
                    </a:cxn>
                    <a:cxn ang="0">
                      <a:pos x="23" y="199"/>
                    </a:cxn>
                    <a:cxn ang="0">
                      <a:pos x="48" y="367"/>
                    </a:cxn>
                    <a:cxn ang="0">
                      <a:pos x="48" y="514"/>
                    </a:cxn>
                    <a:cxn ang="0">
                      <a:pos x="18" y="643"/>
                    </a:cxn>
                    <a:cxn ang="0">
                      <a:pos x="0" y="715"/>
                    </a:cxn>
                    <a:cxn ang="0">
                      <a:pos x="11" y="778"/>
                    </a:cxn>
                    <a:cxn ang="0">
                      <a:pos x="55" y="812"/>
                    </a:cxn>
                    <a:cxn ang="0">
                      <a:pos x="111" y="843"/>
                    </a:cxn>
                    <a:cxn ang="0">
                      <a:pos x="166" y="856"/>
                    </a:cxn>
                    <a:cxn ang="0">
                      <a:pos x="235" y="856"/>
                    </a:cxn>
                    <a:cxn ang="0">
                      <a:pos x="316" y="791"/>
                    </a:cxn>
                    <a:cxn ang="0">
                      <a:pos x="378" y="656"/>
                    </a:cxn>
                    <a:cxn ang="0">
                      <a:pos x="371" y="533"/>
                    </a:cxn>
                    <a:cxn ang="0">
                      <a:pos x="334" y="392"/>
                    </a:cxn>
                    <a:cxn ang="0">
                      <a:pos x="329" y="270"/>
                    </a:cxn>
                  </a:cxnLst>
                  <a:rect l="0" t="0" r="r" b="b"/>
                  <a:pathLst>
                    <a:path w="379" h="857">
                      <a:moveTo>
                        <a:pt x="329" y="270"/>
                      </a:moveTo>
                      <a:lnTo>
                        <a:pt x="290" y="109"/>
                      </a:lnTo>
                      <a:lnTo>
                        <a:pt x="248" y="31"/>
                      </a:lnTo>
                      <a:lnTo>
                        <a:pt x="154" y="0"/>
                      </a:lnTo>
                      <a:lnTo>
                        <a:pt x="60" y="12"/>
                      </a:lnTo>
                      <a:lnTo>
                        <a:pt x="18" y="97"/>
                      </a:lnTo>
                      <a:lnTo>
                        <a:pt x="23" y="199"/>
                      </a:lnTo>
                      <a:lnTo>
                        <a:pt x="48" y="367"/>
                      </a:lnTo>
                      <a:lnTo>
                        <a:pt x="48" y="514"/>
                      </a:lnTo>
                      <a:lnTo>
                        <a:pt x="18" y="643"/>
                      </a:lnTo>
                      <a:lnTo>
                        <a:pt x="0" y="715"/>
                      </a:lnTo>
                      <a:lnTo>
                        <a:pt x="11" y="778"/>
                      </a:lnTo>
                      <a:lnTo>
                        <a:pt x="55" y="812"/>
                      </a:lnTo>
                      <a:lnTo>
                        <a:pt x="111" y="843"/>
                      </a:lnTo>
                      <a:lnTo>
                        <a:pt x="166" y="856"/>
                      </a:lnTo>
                      <a:lnTo>
                        <a:pt x="235" y="856"/>
                      </a:lnTo>
                      <a:lnTo>
                        <a:pt x="316" y="791"/>
                      </a:lnTo>
                      <a:lnTo>
                        <a:pt x="378" y="656"/>
                      </a:lnTo>
                      <a:lnTo>
                        <a:pt x="371" y="533"/>
                      </a:lnTo>
                      <a:lnTo>
                        <a:pt x="334" y="392"/>
                      </a:lnTo>
                      <a:lnTo>
                        <a:pt x="329" y="270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652" name="Freeform 12"/>
                <p:cNvSpPr>
                  <a:spLocks/>
                </p:cNvSpPr>
                <p:nvPr/>
              </p:nvSpPr>
              <p:spPr bwMode="auto">
                <a:xfrm>
                  <a:off x="745" y="2842"/>
                  <a:ext cx="288" cy="1239"/>
                </a:xfrm>
                <a:custGeom>
                  <a:avLst/>
                  <a:gdLst/>
                  <a:ahLst/>
                  <a:cxnLst>
                    <a:cxn ang="0">
                      <a:pos x="273" y="19"/>
                    </a:cxn>
                    <a:cxn ang="0">
                      <a:pos x="199" y="0"/>
                    </a:cxn>
                    <a:cxn ang="0">
                      <a:pos x="155" y="19"/>
                    </a:cxn>
                    <a:cxn ang="0">
                      <a:pos x="137" y="82"/>
                    </a:cxn>
                    <a:cxn ang="0">
                      <a:pos x="155" y="436"/>
                    </a:cxn>
                    <a:cxn ang="0">
                      <a:pos x="155" y="521"/>
                    </a:cxn>
                    <a:cxn ang="0">
                      <a:pos x="131" y="676"/>
                    </a:cxn>
                    <a:cxn ang="0">
                      <a:pos x="125" y="856"/>
                    </a:cxn>
                    <a:cxn ang="0">
                      <a:pos x="137" y="946"/>
                    </a:cxn>
                    <a:cxn ang="0">
                      <a:pos x="125" y="998"/>
                    </a:cxn>
                    <a:cxn ang="0">
                      <a:pos x="38" y="1075"/>
                    </a:cxn>
                    <a:cxn ang="0">
                      <a:pos x="0" y="1172"/>
                    </a:cxn>
                    <a:cxn ang="0">
                      <a:pos x="7" y="1204"/>
                    </a:cxn>
                    <a:cxn ang="0">
                      <a:pos x="75" y="1238"/>
                    </a:cxn>
                    <a:cxn ang="0">
                      <a:pos x="92" y="1223"/>
                    </a:cxn>
                    <a:cxn ang="0">
                      <a:pos x="100" y="1166"/>
                    </a:cxn>
                    <a:cxn ang="0">
                      <a:pos x="118" y="1081"/>
                    </a:cxn>
                    <a:cxn ang="0">
                      <a:pos x="149" y="1043"/>
                    </a:cxn>
                    <a:cxn ang="0">
                      <a:pos x="186" y="1018"/>
                    </a:cxn>
                    <a:cxn ang="0">
                      <a:pos x="218" y="984"/>
                    </a:cxn>
                    <a:cxn ang="0">
                      <a:pos x="224" y="960"/>
                    </a:cxn>
                    <a:cxn ang="0">
                      <a:pos x="206" y="927"/>
                    </a:cxn>
                    <a:cxn ang="0">
                      <a:pos x="186" y="908"/>
                    </a:cxn>
                    <a:cxn ang="0">
                      <a:pos x="173" y="830"/>
                    </a:cxn>
                    <a:cxn ang="0">
                      <a:pos x="186" y="668"/>
                    </a:cxn>
                    <a:cxn ang="0">
                      <a:pos x="230" y="482"/>
                    </a:cxn>
                    <a:cxn ang="0">
                      <a:pos x="273" y="334"/>
                    </a:cxn>
                    <a:cxn ang="0">
                      <a:pos x="287" y="154"/>
                    </a:cxn>
                    <a:cxn ang="0">
                      <a:pos x="273" y="19"/>
                    </a:cxn>
                  </a:cxnLst>
                  <a:rect l="0" t="0" r="r" b="b"/>
                  <a:pathLst>
                    <a:path w="288" h="1239">
                      <a:moveTo>
                        <a:pt x="273" y="19"/>
                      </a:moveTo>
                      <a:lnTo>
                        <a:pt x="199" y="0"/>
                      </a:lnTo>
                      <a:lnTo>
                        <a:pt x="155" y="19"/>
                      </a:lnTo>
                      <a:lnTo>
                        <a:pt x="137" y="82"/>
                      </a:lnTo>
                      <a:lnTo>
                        <a:pt x="155" y="436"/>
                      </a:lnTo>
                      <a:lnTo>
                        <a:pt x="155" y="521"/>
                      </a:lnTo>
                      <a:lnTo>
                        <a:pt x="131" y="676"/>
                      </a:lnTo>
                      <a:lnTo>
                        <a:pt x="125" y="856"/>
                      </a:lnTo>
                      <a:lnTo>
                        <a:pt x="137" y="946"/>
                      </a:lnTo>
                      <a:lnTo>
                        <a:pt x="125" y="998"/>
                      </a:lnTo>
                      <a:lnTo>
                        <a:pt x="38" y="1075"/>
                      </a:lnTo>
                      <a:lnTo>
                        <a:pt x="0" y="1172"/>
                      </a:lnTo>
                      <a:lnTo>
                        <a:pt x="7" y="1204"/>
                      </a:lnTo>
                      <a:lnTo>
                        <a:pt x="75" y="1238"/>
                      </a:lnTo>
                      <a:lnTo>
                        <a:pt x="92" y="1223"/>
                      </a:lnTo>
                      <a:lnTo>
                        <a:pt x="100" y="1166"/>
                      </a:lnTo>
                      <a:lnTo>
                        <a:pt x="118" y="1081"/>
                      </a:lnTo>
                      <a:lnTo>
                        <a:pt x="149" y="1043"/>
                      </a:lnTo>
                      <a:lnTo>
                        <a:pt x="186" y="1018"/>
                      </a:lnTo>
                      <a:lnTo>
                        <a:pt x="218" y="984"/>
                      </a:lnTo>
                      <a:lnTo>
                        <a:pt x="224" y="960"/>
                      </a:lnTo>
                      <a:lnTo>
                        <a:pt x="206" y="927"/>
                      </a:lnTo>
                      <a:lnTo>
                        <a:pt x="186" y="908"/>
                      </a:lnTo>
                      <a:lnTo>
                        <a:pt x="173" y="830"/>
                      </a:lnTo>
                      <a:lnTo>
                        <a:pt x="186" y="668"/>
                      </a:lnTo>
                      <a:lnTo>
                        <a:pt x="230" y="482"/>
                      </a:lnTo>
                      <a:lnTo>
                        <a:pt x="273" y="334"/>
                      </a:lnTo>
                      <a:lnTo>
                        <a:pt x="287" y="154"/>
                      </a:lnTo>
                      <a:lnTo>
                        <a:pt x="273" y="19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12653" name="Freeform 13"/>
                <p:cNvSpPr>
                  <a:spLocks/>
                </p:cNvSpPr>
                <p:nvPr/>
              </p:nvSpPr>
              <p:spPr bwMode="auto">
                <a:xfrm>
                  <a:off x="1056" y="2842"/>
                  <a:ext cx="473" cy="1045"/>
                </a:xfrm>
                <a:custGeom>
                  <a:avLst/>
                  <a:gdLst/>
                  <a:ahLst/>
                  <a:cxnLst>
                    <a:cxn ang="0">
                      <a:pos x="154" y="154"/>
                    </a:cxn>
                    <a:cxn ang="0">
                      <a:pos x="142" y="50"/>
                    </a:cxn>
                    <a:cxn ang="0">
                      <a:pos x="87" y="0"/>
                    </a:cxn>
                    <a:cxn ang="0">
                      <a:pos x="6" y="5"/>
                    </a:cxn>
                    <a:cxn ang="0">
                      <a:pos x="0" y="50"/>
                    </a:cxn>
                    <a:cxn ang="0">
                      <a:pos x="6" y="147"/>
                    </a:cxn>
                    <a:cxn ang="0">
                      <a:pos x="49" y="295"/>
                    </a:cxn>
                    <a:cxn ang="0">
                      <a:pos x="81" y="405"/>
                    </a:cxn>
                    <a:cxn ang="0">
                      <a:pos x="118" y="552"/>
                    </a:cxn>
                    <a:cxn ang="0">
                      <a:pos x="130" y="681"/>
                    </a:cxn>
                    <a:cxn ang="0">
                      <a:pos x="130" y="785"/>
                    </a:cxn>
                    <a:cxn ang="0">
                      <a:pos x="112" y="863"/>
                    </a:cxn>
                    <a:cxn ang="0">
                      <a:pos x="94" y="888"/>
                    </a:cxn>
                    <a:cxn ang="0">
                      <a:pos x="94" y="913"/>
                    </a:cxn>
                    <a:cxn ang="0">
                      <a:pos x="118" y="953"/>
                    </a:cxn>
                    <a:cxn ang="0">
                      <a:pos x="161" y="965"/>
                    </a:cxn>
                    <a:cxn ang="0">
                      <a:pos x="229" y="965"/>
                    </a:cxn>
                    <a:cxn ang="0">
                      <a:pos x="354" y="998"/>
                    </a:cxn>
                    <a:cxn ang="0">
                      <a:pos x="390" y="1044"/>
                    </a:cxn>
                    <a:cxn ang="0">
                      <a:pos x="447" y="1017"/>
                    </a:cxn>
                    <a:cxn ang="0">
                      <a:pos x="472" y="953"/>
                    </a:cxn>
                    <a:cxn ang="0">
                      <a:pos x="447" y="927"/>
                    </a:cxn>
                    <a:cxn ang="0">
                      <a:pos x="342" y="913"/>
                    </a:cxn>
                    <a:cxn ang="0">
                      <a:pos x="224" y="913"/>
                    </a:cxn>
                    <a:cxn ang="0">
                      <a:pos x="173" y="907"/>
                    </a:cxn>
                    <a:cxn ang="0">
                      <a:pos x="161" y="868"/>
                    </a:cxn>
                    <a:cxn ang="0">
                      <a:pos x="173" y="797"/>
                    </a:cxn>
                    <a:cxn ang="0">
                      <a:pos x="180" y="675"/>
                    </a:cxn>
                    <a:cxn ang="0">
                      <a:pos x="167" y="540"/>
                    </a:cxn>
                    <a:cxn ang="0">
                      <a:pos x="149" y="360"/>
                    </a:cxn>
                    <a:cxn ang="0">
                      <a:pos x="154" y="204"/>
                    </a:cxn>
                    <a:cxn ang="0">
                      <a:pos x="154" y="154"/>
                    </a:cxn>
                  </a:cxnLst>
                  <a:rect l="0" t="0" r="r" b="b"/>
                  <a:pathLst>
                    <a:path w="473" h="1045">
                      <a:moveTo>
                        <a:pt x="154" y="154"/>
                      </a:moveTo>
                      <a:lnTo>
                        <a:pt x="142" y="50"/>
                      </a:lnTo>
                      <a:lnTo>
                        <a:pt x="87" y="0"/>
                      </a:lnTo>
                      <a:lnTo>
                        <a:pt x="6" y="5"/>
                      </a:lnTo>
                      <a:lnTo>
                        <a:pt x="0" y="50"/>
                      </a:lnTo>
                      <a:lnTo>
                        <a:pt x="6" y="147"/>
                      </a:lnTo>
                      <a:lnTo>
                        <a:pt x="49" y="295"/>
                      </a:lnTo>
                      <a:lnTo>
                        <a:pt x="81" y="405"/>
                      </a:lnTo>
                      <a:lnTo>
                        <a:pt x="118" y="552"/>
                      </a:lnTo>
                      <a:lnTo>
                        <a:pt x="130" y="681"/>
                      </a:lnTo>
                      <a:lnTo>
                        <a:pt x="130" y="785"/>
                      </a:lnTo>
                      <a:lnTo>
                        <a:pt x="112" y="863"/>
                      </a:lnTo>
                      <a:lnTo>
                        <a:pt x="94" y="888"/>
                      </a:lnTo>
                      <a:lnTo>
                        <a:pt x="94" y="913"/>
                      </a:lnTo>
                      <a:lnTo>
                        <a:pt x="118" y="953"/>
                      </a:lnTo>
                      <a:lnTo>
                        <a:pt x="161" y="965"/>
                      </a:lnTo>
                      <a:lnTo>
                        <a:pt x="229" y="965"/>
                      </a:lnTo>
                      <a:lnTo>
                        <a:pt x="354" y="998"/>
                      </a:lnTo>
                      <a:lnTo>
                        <a:pt x="390" y="1044"/>
                      </a:lnTo>
                      <a:lnTo>
                        <a:pt x="447" y="1017"/>
                      </a:lnTo>
                      <a:lnTo>
                        <a:pt x="472" y="953"/>
                      </a:lnTo>
                      <a:lnTo>
                        <a:pt x="447" y="927"/>
                      </a:lnTo>
                      <a:lnTo>
                        <a:pt x="342" y="913"/>
                      </a:lnTo>
                      <a:lnTo>
                        <a:pt x="224" y="913"/>
                      </a:lnTo>
                      <a:lnTo>
                        <a:pt x="173" y="907"/>
                      </a:lnTo>
                      <a:lnTo>
                        <a:pt x="161" y="868"/>
                      </a:lnTo>
                      <a:lnTo>
                        <a:pt x="173" y="797"/>
                      </a:lnTo>
                      <a:lnTo>
                        <a:pt x="180" y="675"/>
                      </a:lnTo>
                      <a:lnTo>
                        <a:pt x="167" y="540"/>
                      </a:lnTo>
                      <a:lnTo>
                        <a:pt x="149" y="360"/>
                      </a:lnTo>
                      <a:lnTo>
                        <a:pt x="154" y="204"/>
                      </a:lnTo>
                      <a:lnTo>
                        <a:pt x="154" y="154"/>
                      </a:lnTo>
                    </a:path>
                  </a:pathLst>
                </a:custGeom>
                <a:solidFill>
                  <a:srgbClr val="000000"/>
                </a:solidFill>
                <a:ln w="9525" cap="rnd">
                  <a:noFill/>
                  <a:round/>
                  <a:headEnd type="none" w="sm" len="sm"/>
                  <a:tailEnd type="none" w="sm" len="sm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12654" name="Freeform 14"/>
              <p:cNvSpPr>
                <a:spLocks/>
              </p:cNvSpPr>
              <p:nvPr/>
            </p:nvSpPr>
            <p:spPr bwMode="auto">
              <a:xfrm>
                <a:off x="1160" y="1292"/>
                <a:ext cx="425" cy="953"/>
              </a:xfrm>
              <a:custGeom>
                <a:avLst/>
                <a:gdLst/>
                <a:ahLst/>
                <a:cxnLst>
                  <a:cxn ang="0">
                    <a:pos x="9" y="912"/>
                  </a:cxn>
                  <a:cxn ang="0">
                    <a:pos x="0" y="873"/>
                  </a:cxn>
                  <a:cxn ang="0">
                    <a:pos x="13" y="841"/>
                  </a:cxn>
                  <a:cxn ang="0">
                    <a:pos x="48" y="811"/>
                  </a:cxn>
                  <a:cxn ang="0">
                    <a:pos x="115" y="753"/>
                  </a:cxn>
                  <a:cxn ang="0">
                    <a:pos x="196" y="664"/>
                  </a:cxn>
                  <a:cxn ang="0">
                    <a:pos x="239" y="584"/>
                  </a:cxn>
                  <a:cxn ang="0">
                    <a:pos x="259" y="542"/>
                  </a:cxn>
                  <a:cxn ang="0">
                    <a:pos x="279" y="425"/>
                  </a:cxn>
                  <a:cxn ang="0">
                    <a:pos x="276" y="263"/>
                  </a:cxn>
                  <a:cxn ang="0">
                    <a:pos x="267" y="183"/>
                  </a:cxn>
                  <a:cxn ang="0">
                    <a:pos x="262" y="153"/>
                  </a:cxn>
                  <a:cxn ang="0">
                    <a:pos x="181" y="110"/>
                  </a:cxn>
                  <a:cxn ang="0">
                    <a:pos x="178" y="94"/>
                  </a:cxn>
                  <a:cxn ang="0">
                    <a:pos x="187" y="85"/>
                  </a:cxn>
                  <a:cxn ang="0">
                    <a:pos x="262" y="110"/>
                  </a:cxn>
                  <a:cxn ang="0">
                    <a:pos x="279" y="104"/>
                  </a:cxn>
                  <a:cxn ang="0">
                    <a:pos x="233" y="12"/>
                  </a:cxn>
                  <a:cxn ang="0">
                    <a:pos x="239" y="0"/>
                  </a:cxn>
                  <a:cxn ang="0">
                    <a:pos x="256" y="3"/>
                  </a:cxn>
                  <a:cxn ang="0">
                    <a:pos x="299" y="82"/>
                  </a:cxn>
                  <a:cxn ang="0">
                    <a:pos x="311" y="85"/>
                  </a:cxn>
                  <a:cxn ang="0">
                    <a:pos x="334" y="3"/>
                  </a:cxn>
                  <a:cxn ang="0">
                    <a:pos x="348" y="0"/>
                  </a:cxn>
                  <a:cxn ang="0">
                    <a:pos x="354" y="15"/>
                  </a:cxn>
                  <a:cxn ang="0">
                    <a:pos x="336" y="104"/>
                  </a:cxn>
                  <a:cxn ang="0">
                    <a:pos x="342" y="116"/>
                  </a:cxn>
                  <a:cxn ang="0">
                    <a:pos x="412" y="104"/>
                  </a:cxn>
                  <a:cxn ang="0">
                    <a:pos x="424" y="110"/>
                  </a:cxn>
                  <a:cxn ang="0">
                    <a:pos x="420" y="125"/>
                  </a:cxn>
                  <a:cxn ang="0">
                    <a:pos x="328" y="150"/>
                  </a:cxn>
                  <a:cxn ang="0">
                    <a:pos x="319" y="162"/>
                  </a:cxn>
                  <a:cxn ang="0">
                    <a:pos x="311" y="217"/>
                  </a:cxn>
                  <a:cxn ang="0">
                    <a:pos x="311" y="296"/>
                  </a:cxn>
                  <a:cxn ang="0">
                    <a:pos x="313" y="413"/>
                  </a:cxn>
                  <a:cxn ang="0">
                    <a:pos x="311" y="521"/>
                  </a:cxn>
                  <a:cxn ang="0">
                    <a:pos x="305" y="569"/>
                  </a:cxn>
                  <a:cxn ang="0">
                    <a:pos x="259" y="646"/>
                  </a:cxn>
                  <a:cxn ang="0">
                    <a:pos x="208" y="725"/>
                  </a:cxn>
                  <a:cxn ang="0">
                    <a:pos x="152" y="811"/>
                  </a:cxn>
                  <a:cxn ang="0">
                    <a:pos x="106" y="893"/>
                  </a:cxn>
                  <a:cxn ang="0">
                    <a:pos x="74" y="939"/>
                  </a:cxn>
                  <a:cxn ang="0">
                    <a:pos x="28" y="952"/>
                  </a:cxn>
                  <a:cxn ang="0">
                    <a:pos x="9" y="912"/>
                  </a:cxn>
                </a:cxnLst>
                <a:rect l="0" t="0" r="r" b="b"/>
                <a:pathLst>
                  <a:path w="425" h="953">
                    <a:moveTo>
                      <a:pt x="9" y="912"/>
                    </a:moveTo>
                    <a:lnTo>
                      <a:pt x="0" y="873"/>
                    </a:lnTo>
                    <a:lnTo>
                      <a:pt x="13" y="841"/>
                    </a:lnTo>
                    <a:lnTo>
                      <a:pt x="48" y="811"/>
                    </a:lnTo>
                    <a:lnTo>
                      <a:pt x="115" y="753"/>
                    </a:lnTo>
                    <a:lnTo>
                      <a:pt x="196" y="664"/>
                    </a:lnTo>
                    <a:lnTo>
                      <a:pt x="239" y="584"/>
                    </a:lnTo>
                    <a:lnTo>
                      <a:pt x="259" y="542"/>
                    </a:lnTo>
                    <a:lnTo>
                      <a:pt x="279" y="425"/>
                    </a:lnTo>
                    <a:lnTo>
                      <a:pt x="276" y="263"/>
                    </a:lnTo>
                    <a:lnTo>
                      <a:pt x="267" y="183"/>
                    </a:lnTo>
                    <a:lnTo>
                      <a:pt x="262" y="153"/>
                    </a:lnTo>
                    <a:lnTo>
                      <a:pt x="181" y="110"/>
                    </a:lnTo>
                    <a:lnTo>
                      <a:pt x="178" y="94"/>
                    </a:lnTo>
                    <a:lnTo>
                      <a:pt x="187" y="85"/>
                    </a:lnTo>
                    <a:lnTo>
                      <a:pt x="262" y="110"/>
                    </a:lnTo>
                    <a:lnTo>
                      <a:pt x="279" y="104"/>
                    </a:lnTo>
                    <a:lnTo>
                      <a:pt x="233" y="12"/>
                    </a:lnTo>
                    <a:lnTo>
                      <a:pt x="239" y="0"/>
                    </a:lnTo>
                    <a:lnTo>
                      <a:pt x="256" y="3"/>
                    </a:lnTo>
                    <a:lnTo>
                      <a:pt x="299" y="82"/>
                    </a:lnTo>
                    <a:lnTo>
                      <a:pt x="311" y="85"/>
                    </a:lnTo>
                    <a:lnTo>
                      <a:pt x="334" y="3"/>
                    </a:lnTo>
                    <a:lnTo>
                      <a:pt x="348" y="0"/>
                    </a:lnTo>
                    <a:lnTo>
                      <a:pt x="354" y="15"/>
                    </a:lnTo>
                    <a:lnTo>
                      <a:pt x="336" y="104"/>
                    </a:lnTo>
                    <a:lnTo>
                      <a:pt x="342" y="116"/>
                    </a:lnTo>
                    <a:lnTo>
                      <a:pt x="412" y="104"/>
                    </a:lnTo>
                    <a:lnTo>
                      <a:pt x="424" y="110"/>
                    </a:lnTo>
                    <a:lnTo>
                      <a:pt x="420" y="125"/>
                    </a:lnTo>
                    <a:lnTo>
                      <a:pt x="328" y="150"/>
                    </a:lnTo>
                    <a:lnTo>
                      <a:pt x="319" y="162"/>
                    </a:lnTo>
                    <a:lnTo>
                      <a:pt x="311" y="217"/>
                    </a:lnTo>
                    <a:lnTo>
                      <a:pt x="311" y="296"/>
                    </a:lnTo>
                    <a:lnTo>
                      <a:pt x="313" y="413"/>
                    </a:lnTo>
                    <a:lnTo>
                      <a:pt x="311" y="521"/>
                    </a:lnTo>
                    <a:lnTo>
                      <a:pt x="305" y="569"/>
                    </a:lnTo>
                    <a:lnTo>
                      <a:pt x="259" y="646"/>
                    </a:lnTo>
                    <a:lnTo>
                      <a:pt x="208" y="725"/>
                    </a:lnTo>
                    <a:lnTo>
                      <a:pt x="152" y="811"/>
                    </a:lnTo>
                    <a:lnTo>
                      <a:pt x="106" y="893"/>
                    </a:lnTo>
                    <a:lnTo>
                      <a:pt x="74" y="939"/>
                    </a:lnTo>
                    <a:lnTo>
                      <a:pt x="28" y="952"/>
                    </a:lnTo>
                    <a:lnTo>
                      <a:pt x="9" y="912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655" name="Rectangle 15"/>
            <p:cNvSpPr>
              <a:spLocks noChangeArrowheads="1"/>
            </p:cNvSpPr>
            <p:nvPr/>
          </p:nvSpPr>
          <p:spPr bwMode="auto">
            <a:xfrm rot="120000">
              <a:off x="1174" y="1555"/>
              <a:ext cx="177" cy="36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ChangeArrowheads="1"/>
          </p:cNvSpPr>
          <p:nvPr/>
        </p:nvSpPr>
        <p:spPr bwMode="auto">
          <a:xfrm>
            <a:off x="303213" y="3733800"/>
            <a:ext cx="1906587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1">
                <a:solidFill>
                  <a:schemeClr val="bg1"/>
                </a:solidFill>
                <a:latin typeface="Arial" pitchFamily="34" charset="0"/>
              </a:rPr>
              <a:t>Negative world view</a:t>
            </a:r>
          </a:p>
        </p:txBody>
      </p:sp>
      <p:sp>
        <p:nvSpPr>
          <p:cNvPr id="122883" name="Oval 3"/>
          <p:cNvSpPr>
            <a:spLocks noChangeArrowheads="1"/>
          </p:cNvSpPr>
          <p:nvPr/>
        </p:nvSpPr>
        <p:spPr bwMode="auto">
          <a:xfrm>
            <a:off x="387350" y="1301750"/>
            <a:ext cx="8445500" cy="4330700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84" name="Oval 4"/>
          <p:cNvSpPr>
            <a:spLocks noChangeArrowheads="1"/>
          </p:cNvSpPr>
          <p:nvPr/>
        </p:nvSpPr>
        <p:spPr bwMode="auto">
          <a:xfrm>
            <a:off x="463550" y="1301750"/>
            <a:ext cx="8293100" cy="4178300"/>
          </a:xfrm>
          <a:prstGeom prst="ellipse">
            <a:avLst/>
          </a:prstGeom>
          <a:gradFill rotWithShape="0">
            <a:gsLst>
              <a:gs pos="0">
                <a:srgbClr val="FFFF00"/>
              </a:gs>
              <a:gs pos="100000">
                <a:srgbClr val="FFFF00">
                  <a:gamma/>
                  <a:shade val="49804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22885" name="Oval 5"/>
          <p:cNvSpPr>
            <a:spLocks noChangeArrowheads="1"/>
          </p:cNvSpPr>
          <p:nvPr/>
        </p:nvSpPr>
        <p:spPr bwMode="auto">
          <a:xfrm>
            <a:off x="622300" y="1460500"/>
            <a:ext cx="7924800" cy="3962400"/>
          </a:xfrm>
          <a:prstGeom prst="ellipse">
            <a:avLst/>
          </a:prstGeom>
          <a:gradFill rotWithShape="0">
            <a:gsLst>
              <a:gs pos="0">
                <a:srgbClr val="FFFF00">
                  <a:gamma/>
                  <a:tint val="0"/>
                  <a:invGamma/>
                </a:srgbClr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r>
              <a:rPr lang="en-US" sz="6000" b="1">
                <a:latin typeface="Jester" pitchFamily="2" charset="0"/>
              </a:rPr>
              <a:t>YOU</a:t>
            </a:r>
          </a:p>
        </p:txBody>
      </p:sp>
      <p:sp>
        <p:nvSpPr>
          <p:cNvPr id="122900" name="Text Box 20"/>
          <p:cNvSpPr txBox="1">
            <a:spLocks noChangeArrowheads="1"/>
          </p:cNvSpPr>
          <p:nvPr/>
        </p:nvSpPr>
        <p:spPr bwMode="auto">
          <a:xfrm>
            <a:off x="3124200" y="5791200"/>
            <a:ext cx="5562600" cy="579438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3200" b="1">
                <a:latin typeface="Arial" pitchFamily="34" charset="0"/>
              </a:rPr>
              <a:t>FROM THE INSIDE . . . OUT!</a:t>
            </a:r>
          </a:p>
        </p:txBody>
      </p:sp>
      <p:sp>
        <p:nvSpPr>
          <p:cNvPr id="122903" name="WordArt 23"/>
          <p:cNvSpPr>
            <a:spLocks noChangeArrowheads="1" noChangeShapeType="1" noTextEdit="1"/>
          </p:cNvSpPr>
          <p:nvPr/>
        </p:nvSpPr>
        <p:spPr bwMode="auto">
          <a:xfrm rot="-1492174">
            <a:off x="914400" y="1981200"/>
            <a:ext cx="2400300" cy="800100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48389"/>
              </a:avLst>
            </a:prstTxWarp>
          </a:bodyPr>
          <a:lstStyle/>
          <a:p>
            <a:r>
              <a:rPr lang="en-US" sz="32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Arial Black"/>
              </a:rPr>
              <a:t>Ownership</a:t>
            </a:r>
          </a:p>
        </p:txBody>
      </p:sp>
      <p:sp>
        <p:nvSpPr>
          <p:cNvPr id="122904" name="WordArt 24"/>
          <p:cNvSpPr>
            <a:spLocks noChangeArrowheads="1" noChangeShapeType="1" noTextEdit="1"/>
          </p:cNvSpPr>
          <p:nvPr/>
        </p:nvSpPr>
        <p:spPr bwMode="auto">
          <a:xfrm rot="1286718">
            <a:off x="6019800" y="1981200"/>
            <a:ext cx="1760538" cy="582613"/>
          </a:xfrm>
          <a:prstGeom prst="rect">
            <a:avLst/>
          </a:prstGeom>
        </p:spPr>
        <p:txBody>
          <a:bodyPr wrap="none" fromWordArt="1">
            <a:prstTxWarp prst="textInflateTop">
              <a:avLst>
                <a:gd name="adj" fmla="val 45069"/>
              </a:avLst>
            </a:prstTxWarp>
          </a:bodyPr>
          <a:lstStyle/>
          <a:p>
            <a:r>
              <a:rPr lang="en-US" sz="28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Arial Black"/>
              </a:rPr>
              <a:t>Values</a:t>
            </a:r>
          </a:p>
        </p:txBody>
      </p:sp>
      <p:sp>
        <p:nvSpPr>
          <p:cNvPr id="122905" name="WordArt 25"/>
          <p:cNvSpPr>
            <a:spLocks noChangeArrowheads="1" noChangeShapeType="1" noTextEdit="1"/>
          </p:cNvSpPr>
          <p:nvPr/>
        </p:nvSpPr>
        <p:spPr bwMode="auto">
          <a:xfrm rot="1400053">
            <a:off x="1219200" y="4038600"/>
            <a:ext cx="2370138" cy="723900"/>
          </a:xfrm>
          <a:prstGeom prst="rect">
            <a:avLst/>
          </a:prstGeom>
        </p:spPr>
        <p:txBody>
          <a:bodyPr spcFirstLastPara="1" wrap="none" fromWordArt="1">
            <a:prstTxWarp prst="textArchDown">
              <a:avLst>
                <a:gd name="adj" fmla="val 0"/>
              </a:avLst>
            </a:prstTxWarp>
          </a:bodyPr>
          <a:lstStyle/>
          <a:p>
            <a:r>
              <a:rPr lang="en-US" sz="32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Arial Black"/>
              </a:rPr>
              <a:t>Mission</a:t>
            </a:r>
          </a:p>
        </p:txBody>
      </p:sp>
      <p:sp>
        <p:nvSpPr>
          <p:cNvPr id="122906" name="WordArt 26"/>
          <p:cNvSpPr>
            <a:spLocks noChangeArrowheads="1" noChangeShapeType="1" noTextEdit="1"/>
          </p:cNvSpPr>
          <p:nvPr/>
        </p:nvSpPr>
        <p:spPr bwMode="auto">
          <a:xfrm rot="-1249633">
            <a:off x="5341938" y="4205288"/>
            <a:ext cx="2655887" cy="541337"/>
          </a:xfrm>
          <a:prstGeom prst="rect">
            <a:avLst/>
          </a:prstGeom>
        </p:spPr>
        <p:txBody>
          <a:bodyPr spcFirstLastPara="1" wrap="none" fromWordArt="1">
            <a:prstTxWarp prst="textArchDown">
              <a:avLst>
                <a:gd name="adj" fmla="val 0"/>
              </a:avLst>
            </a:prstTxWarp>
          </a:bodyPr>
          <a:lstStyle/>
          <a:p>
            <a:r>
              <a:rPr lang="en-US" sz="3200" kern="10">
                <a:ln w="9525">
                  <a:solidFill>
                    <a:srgbClr val="000000"/>
                  </a:solidFill>
                  <a:round/>
                  <a:headEnd type="none" w="sm" len="sm"/>
                  <a:tailEnd type="none" w="sm" len="sm"/>
                </a:ln>
                <a:solidFill>
                  <a:srgbClr val="000000"/>
                </a:solidFill>
                <a:latin typeface="Arial Black"/>
              </a:rPr>
              <a:t>Discipline</a:t>
            </a:r>
          </a:p>
        </p:txBody>
      </p:sp>
      <p:sp>
        <p:nvSpPr>
          <p:cNvPr id="122907" name="Rectangle 27"/>
          <p:cNvSpPr>
            <a:spLocks noChangeArrowheads="1"/>
          </p:cNvSpPr>
          <p:nvPr/>
        </p:nvSpPr>
        <p:spPr bwMode="auto">
          <a:xfrm>
            <a:off x="762000" y="5854700"/>
            <a:ext cx="2133600" cy="482600"/>
          </a:xfrm>
          <a:prstGeom prst="rect">
            <a:avLst/>
          </a:prstGeom>
          <a:solidFill>
            <a:srgbClr val="00CCFF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chemeClr val="tx1"/>
            </a:outerShdw>
          </a:effec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ATTITUDE</a:t>
            </a:r>
          </a:p>
        </p:txBody>
      </p:sp>
      <p:sp>
        <p:nvSpPr>
          <p:cNvPr id="122909" name="Rectangle 29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  <a:noFill/>
          <a:ln/>
          <a:effectLst>
            <a:outerShdw dist="17961" dir="2700000" algn="ctr" rotWithShape="0">
              <a:srgbClr val="FFFFFF"/>
            </a:outerShdw>
          </a:effectLst>
        </p:spPr>
        <p:txBody>
          <a:bodyPr/>
          <a:lstStyle/>
          <a:p>
            <a:r>
              <a:rPr lang="en-US" b="1"/>
              <a:t>Step #2  Take Control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93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7772400" cy="1143000"/>
          </a:xfrm>
          <a:noFill/>
          <a:ln/>
          <a:effectLst>
            <a:outerShdw dist="17961" dir="2700000" algn="ctr" rotWithShape="0">
              <a:srgbClr val="FFFFFF"/>
            </a:outerShdw>
          </a:effectLst>
        </p:spPr>
        <p:txBody>
          <a:bodyPr/>
          <a:lstStyle/>
          <a:p>
            <a:r>
              <a:rPr lang="en-US" b="1"/>
              <a:t>How to </a:t>
            </a:r>
            <a:r>
              <a:rPr lang="en-US" b="1" u="sng"/>
              <a:t>Change</a:t>
            </a:r>
            <a:r>
              <a:rPr lang="en-US" b="1"/>
              <a:t> Your </a:t>
            </a:r>
            <a:r>
              <a:rPr lang="en-US" b="1" u="sng"/>
              <a:t>Thinking</a:t>
            </a:r>
          </a:p>
        </p:txBody>
      </p:sp>
      <p:sp>
        <p:nvSpPr>
          <p:cNvPr id="124931" name="Rectangle 3"/>
          <p:cNvSpPr>
            <a:spLocks noChangeArrowheads="1"/>
          </p:cNvSpPr>
          <p:nvPr/>
        </p:nvSpPr>
        <p:spPr bwMode="auto">
          <a:xfrm rot="180000">
            <a:off x="1892300" y="6045200"/>
            <a:ext cx="2133600" cy="482600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THINKING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706563" y="1060450"/>
            <a:ext cx="1898650" cy="5300663"/>
            <a:chOff x="1075" y="668"/>
            <a:chExt cx="1196" cy="3339"/>
          </a:xfrm>
        </p:grpSpPr>
        <p:graphicFrame>
          <p:nvGraphicFramePr>
            <p:cNvPr id="124933" name="Object 5"/>
            <p:cNvGraphicFramePr>
              <a:graphicFrameLocks/>
            </p:cNvGraphicFramePr>
            <p:nvPr/>
          </p:nvGraphicFramePr>
          <p:xfrm>
            <a:off x="1075" y="668"/>
            <a:ext cx="1196" cy="3339"/>
          </p:xfrm>
          <a:graphic>
            <a:graphicData uri="http://schemas.openxmlformats.org/presentationml/2006/ole">
              <p:oleObj spid="_x0000_s7170" name="Clip" r:id="rId4" imgW="1898640" imgH="5300640" progId="">
                <p:embed/>
              </p:oleObj>
            </a:graphicData>
          </a:graphic>
        </p:graphicFrame>
        <p:sp>
          <p:nvSpPr>
            <p:cNvPr id="124934" name="AutoShape 6"/>
            <p:cNvSpPr>
              <a:spLocks noChangeArrowheads="1"/>
            </p:cNvSpPr>
            <p:nvPr/>
          </p:nvSpPr>
          <p:spPr bwMode="auto">
            <a:xfrm>
              <a:off x="1196" y="1356"/>
              <a:ext cx="280" cy="280"/>
            </a:xfrm>
            <a:prstGeom prst="star16">
              <a:avLst>
                <a:gd name="adj" fmla="val 37500"/>
              </a:avLst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4935" name="Rectangle 7"/>
          <p:cNvSpPr>
            <a:spLocks noChangeArrowheads="1"/>
          </p:cNvSpPr>
          <p:nvPr/>
        </p:nvSpPr>
        <p:spPr bwMode="auto">
          <a:xfrm>
            <a:off x="4648200" y="1981200"/>
            <a:ext cx="3238500" cy="30607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prstShdw prst="shdw16">
              <a:srgbClr val="808080"/>
            </a:prstShdw>
          </a:effectLst>
        </p:spPr>
        <p:txBody>
          <a:bodyPr wrap="none" lIns="92075" tIns="46038" rIns="92075" bIns="46038"/>
          <a:lstStyle/>
          <a:p>
            <a:r>
              <a:rPr lang="en-US" sz="2800" b="1" i="1" u="sng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THINKING</a:t>
            </a:r>
          </a:p>
        </p:txBody>
      </p:sp>
      <p:sp>
        <p:nvSpPr>
          <p:cNvPr id="124937" name="Text Box 9"/>
          <p:cNvSpPr txBox="1">
            <a:spLocks noChangeArrowheads="1"/>
          </p:cNvSpPr>
          <p:nvPr/>
        </p:nvSpPr>
        <p:spPr bwMode="auto">
          <a:xfrm>
            <a:off x="4495800" y="2743200"/>
            <a:ext cx="3276600" cy="180022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r>
              <a:rPr lang="en-US" sz="2800" b="1">
                <a:latin typeface="Arial" pitchFamily="34" charset="0"/>
              </a:rPr>
              <a:t>    Changes come</a:t>
            </a:r>
          </a:p>
          <a:p>
            <a:r>
              <a:rPr lang="en-US" sz="2800" b="1">
                <a:latin typeface="Arial" pitchFamily="34" charset="0"/>
              </a:rPr>
              <a:t>    from observing </a:t>
            </a:r>
          </a:p>
          <a:p>
            <a:r>
              <a:rPr lang="en-US" sz="2800" b="1" i="1">
                <a:latin typeface="Arial" pitchFamily="34" charset="0"/>
              </a:rPr>
              <a:t>    </a:t>
            </a:r>
            <a:r>
              <a:rPr lang="en-US" sz="2800" b="1" i="1" u="sng">
                <a:latin typeface="Arial" pitchFamily="34" charset="0"/>
              </a:rPr>
              <a:t>logically</a:t>
            </a:r>
            <a:r>
              <a:rPr lang="en-US" sz="2800" b="1">
                <a:latin typeface="Arial" pitchFamily="34" charset="0"/>
              </a:rPr>
              <a:t> in </a:t>
            </a:r>
          </a:p>
          <a:p>
            <a:r>
              <a:rPr lang="en-US" sz="2800" b="1">
                <a:latin typeface="Arial" pitchFamily="34" charset="0"/>
              </a:rPr>
              <a:t>    every situation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7772400" cy="990600"/>
          </a:xfrm>
          <a:noFill/>
          <a:ln/>
          <a:effectLst>
            <a:outerShdw dist="17961" dir="2700000" algn="ctr" rotWithShape="0">
              <a:srgbClr val="FFFFFF"/>
            </a:outerShdw>
          </a:effectLst>
        </p:spPr>
        <p:txBody>
          <a:bodyPr/>
          <a:lstStyle/>
          <a:p>
            <a:r>
              <a:rPr lang="en-US" b="1" u="sng"/>
              <a:t>Observe</a:t>
            </a:r>
            <a:r>
              <a:rPr lang="en-US" b="1"/>
              <a:t> Your </a:t>
            </a:r>
            <a:r>
              <a:rPr lang="en-US" b="1" u="sng"/>
              <a:t>Thinking</a:t>
            </a:r>
          </a:p>
        </p:txBody>
      </p:sp>
      <p:sp>
        <p:nvSpPr>
          <p:cNvPr id="126979" name="Rectangle 3"/>
          <p:cNvSpPr>
            <a:spLocks noChangeArrowheads="1"/>
          </p:cNvSpPr>
          <p:nvPr/>
        </p:nvSpPr>
        <p:spPr bwMode="auto">
          <a:xfrm>
            <a:off x="2668588" y="6083300"/>
            <a:ext cx="2133600" cy="482600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THINKING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3041650" y="2663825"/>
            <a:ext cx="950913" cy="3648075"/>
            <a:chOff x="1667" y="1678"/>
            <a:chExt cx="599" cy="2298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667" y="1678"/>
              <a:ext cx="599" cy="2298"/>
              <a:chOff x="1667" y="1678"/>
              <a:chExt cx="599" cy="2298"/>
            </a:xfrm>
          </p:grpSpPr>
          <p:sp>
            <p:nvSpPr>
              <p:cNvPr id="126982" name="Freeform 6"/>
              <p:cNvSpPr>
                <a:spLocks/>
              </p:cNvSpPr>
              <p:nvPr/>
            </p:nvSpPr>
            <p:spPr bwMode="auto">
              <a:xfrm>
                <a:off x="1845" y="1678"/>
                <a:ext cx="386" cy="498"/>
              </a:xfrm>
              <a:custGeom>
                <a:avLst/>
                <a:gdLst/>
                <a:ahLst/>
                <a:cxnLst>
                  <a:cxn ang="0">
                    <a:pos x="0" y="209"/>
                  </a:cxn>
                  <a:cxn ang="0">
                    <a:pos x="28" y="107"/>
                  </a:cxn>
                  <a:cxn ang="0">
                    <a:pos x="64" y="55"/>
                  </a:cxn>
                  <a:cxn ang="0">
                    <a:pos x="110" y="18"/>
                  </a:cxn>
                  <a:cxn ang="0">
                    <a:pos x="157" y="0"/>
                  </a:cxn>
                  <a:cxn ang="0">
                    <a:pos x="217" y="5"/>
                  </a:cxn>
                  <a:cxn ang="0">
                    <a:pos x="257" y="46"/>
                  </a:cxn>
                  <a:cxn ang="0">
                    <a:pos x="294" y="120"/>
                  </a:cxn>
                  <a:cxn ang="0">
                    <a:pos x="309" y="218"/>
                  </a:cxn>
                  <a:cxn ang="0">
                    <a:pos x="309" y="330"/>
                  </a:cxn>
                  <a:cxn ang="0">
                    <a:pos x="383" y="407"/>
                  </a:cxn>
                  <a:cxn ang="0">
                    <a:pos x="385" y="441"/>
                  </a:cxn>
                  <a:cxn ang="0">
                    <a:pos x="374" y="444"/>
                  </a:cxn>
                  <a:cxn ang="0">
                    <a:pos x="303" y="376"/>
                  </a:cxn>
                  <a:cxn ang="0">
                    <a:pos x="282" y="426"/>
                  </a:cxn>
                  <a:cxn ang="0">
                    <a:pos x="239" y="469"/>
                  </a:cxn>
                  <a:cxn ang="0">
                    <a:pos x="199" y="491"/>
                  </a:cxn>
                  <a:cxn ang="0">
                    <a:pos x="135" y="497"/>
                  </a:cxn>
                  <a:cxn ang="0">
                    <a:pos x="52" y="462"/>
                  </a:cxn>
                  <a:cxn ang="0">
                    <a:pos x="15" y="389"/>
                  </a:cxn>
                  <a:cxn ang="0">
                    <a:pos x="0" y="315"/>
                  </a:cxn>
                  <a:cxn ang="0">
                    <a:pos x="0" y="209"/>
                  </a:cxn>
                </a:cxnLst>
                <a:rect l="0" t="0" r="r" b="b"/>
                <a:pathLst>
                  <a:path w="386" h="498">
                    <a:moveTo>
                      <a:pt x="0" y="209"/>
                    </a:moveTo>
                    <a:lnTo>
                      <a:pt x="28" y="107"/>
                    </a:lnTo>
                    <a:lnTo>
                      <a:pt x="64" y="55"/>
                    </a:lnTo>
                    <a:lnTo>
                      <a:pt x="110" y="18"/>
                    </a:lnTo>
                    <a:lnTo>
                      <a:pt x="157" y="0"/>
                    </a:lnTo>
                    <a:lnTo>
                      <a:pt x="217" y="5"/>
                    </a:lnTo>
                    <a:lnTo>
                      <a:pt x="257" y="46"/>
                    </a:lnTo>
                    <a:lnTo>
                      <a:pt x="294" y="120"/>
                    </a:lnTo>
                    <a:lnTo>
                      <a:pt x="309" y="218"/>
                    </a:lnTo>
                    <a:lnTo>
                      <a:pt x="309" y="330"/>
                    </a:lnTo>
                    <a:lnTo>
                      <a:pt x="383" y="407"/>
                    </a:lnTo>
                    <a:lnTo>
                      <a:pt x="385" y="441"/>
                    </a:lnTo>
                    <a:lnTo>
                      <a:pt x="374" y="444"/>
                    </a:lnTo>
                    <a:lnTo>
                      <a:pt x="303" y="376"/>
                    </a:lnTo>
                    <a:lnTo>
                      <a:pt x="282" y="426"/>
                    </a:lnTo>
                    <a:lnTo>
                      <a:pt x="239" y="469"/>
                    </a:lnTo>
                    <a:lnTo>
                      <a:pt x="199" y="491"/>
                    </a:lnTo>
                    <a:lnTo>
                      <a:pt x="135" y="497"/>
                    </a:lnTo>
                    <a:lnTo>
                      <a:pt x="52" y="462"/>
                    </a:lnTo>
                    <a:lnTo>
                      <a:pt x="15" y="389"/>
                    </a:lnTo>
                    <a:lnTo>
                      <a:pt x="0" y="315"/>
                    </a:lnTo>
                    <a:lnTo>
                      <a:pt x="0" y="209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983" name="Freeform 7"/>
              <p:cNvSpPr>
                <a:spLocks/>
              </p:cNvSpPr>
              <p:nvPr/>
            </p:nvSpPr>
            <p:spPr bwMode="auto">
              <a:xfrm>
                <a:off x="1805" y="2212"/>
                <a:ext cx="345" cy="802"/>
              </a:xfrm>
              <a:custGeom>
                <a:avLst/>
                <a:gdLst/>
                <a:ahLst/>
                <a:cxnLst>
                  <a:cxn ang="0">
                    <a:pos x="50" y="52"/>
                  </a:cxn>
                  <a:cxn ang="0">
                    <a:pos x="92" y="19"/>
                  </a:cxn>
                  <a:cxn ang="0">
                    <a:pos x="141" y="6"/>
                  </a:cxn>
                  <a:cxn ang="0">
                    <a:pos x="188" y="0"/>
                  </a:cxn>
                  <a:cxn ang="0">
                    <a:pos x="249" y="9"/>
                  </a:cxn>
                  <a:cxn ang="0">
                    <a:pos x="316" y="52"/>
                  </a:cxn>
                  <a:cxn ang="0">
                    <a:pos x="344" y="129"/>
                  </a:cxn>
                  <a:cxn ang="0">
                    <a:pos x="344" y="246"/>
                  </a:cxn>
                  <a:cxn ang="0">
                    <a:pos x="341" y="357"/>
                  </a:cxn>
                  <a:cxn ang="0">
                    <a:pos x="307" y="527"/>
                  </a:cxn>
                  <a:cxn ang="0">
                    <a:pos x="279" y="665"/>
                  </a:cxn>
                  <a:cxn ang="0">
                    <a:pos x="249" y="754"/>
                  </a:cxn>
                  <a:cxn ang="0">
                    <a:pos x="185" y="801"/>
                  </a:cxn>
                  <a:cxn ang="0">
                    <a:pos x="92" y="791"/>
                  </a:cxn>
                  <a:cxn ang="0">
                    <a:pos x="46" y="721"/>
                  </a:cxn>
                  <a:cxn ang="0">
                    <a:pos x="19" y="616"/>
                  </a:cxn>
                  <a:cxn ang="0">
                    <a:pos x="3" y="498"/>
                  </a:cxn>
                  <a:cxn ang="0">
                    <a:pos x="0" y="323"/>
                  </a:cxn>
                  <a:cxn ang="0">
                    <a:pos x="12" y="200"/>
                  </a:cxn>
                  <a:cxn ang="0">
                    <a:pos x="31" y="90"/>
                  </a:cxn>
                  <a:cxn ang="0">
                    <a:pos x="50" y="52"/>
                  </a:cxn>
                </a:cxnLst>
                <a:rect l="0" t="0" r="r" b="b"/>
                <a:pathLst>
                  <a:path w="345" h="802">
                    <a:moveTo>
                      <a:pt x="50" y="52"/>
                    </a:moveTo>
                    <a:lnTo>
                      <a:pt x="92" y="19"/>
                    </a:lnTo>
                    <a:lnTo>
                      <a:pt x="141" y="6"/>
                    </a:lnTo>
                    <a:lnTo>
                      <a:pt x="188" y="0"/>
                    </a:lnTo>
                    <a:lnTo>
                      <a:pt x="249" y="9"/>
                    </a:lnTo>
                    <a:lnTo>
                      <a:pt x="316" y="52"/>
                    </a:lnTo>
                    <a:lnTo>
                      <a:pt x="344" y="129"/>
                    </a:lnTo>
                    <a:lnTo>
                      <a:pt x="344" y="246"/>
                    </a:lnTo>
                    <a:lnTo>
                      <a:pt x="341" y="357"/>
                    </a:lnTo>
                    <a:lnTo>
                      <a:pt x="307" y="527"/>
                    </a:lnTo>
                    <a:lnTo>
                      <a:pt x="279" y="665"/>
                    </a:lnTo>
                    <a:lnTo>
                      <a:pt x="249" y="754"/>
                    </a:lnTo>
                    <a:lnTo>
                      <a:pt x="185" y="801"/>
                    </a:lnTo>
                    <a:lnTo>
                      <a:pt x="92" y="791"/>
                    </a:lnTo>
                    <a:lnTo>
                      <a:pt x="46" y="721"/>
                    </a:lnTo>
                    <a:lnTo>
                      <a:pt x="19" y="616"/>
                    </a:lnTo>
                    <a:lnTo>
                      <a:pt x="3" y="498"/>
                    </a:lnTo>
                    <a:lnTo>
                      <a:pt x="0" y="323"/>
                    </a:lnTo>
                    <a:lnTo>
                      <a:pt x="12" y="200"/>
                    </a:lnTo>
                    <a:lnTo>
                      <a:pt x="31" y="90"/>
                    </a:lnTo>
                    <a:lnTo>
                      <a:pt x="50" y="52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984" name="Freeform 8"/>
              <p:cNvSpPr>
                <a:spLocks/>
              </p:cNvSpPr>
              <p:nvPr/>
            </p:nvSpPr>
            <p:spPr bwMode="auto">
              <a:xfrm>
                <a:off x="1667" y="2211"/>
                <a:ext cx="203" cy="987"/>
              </a:xfrm>
              <a:custGeom>
                <a:avLst/>
                <a:gdLst/>
                <a:ahLst/>
                <a:cxnLst>
                  <a:cxn ang="0">
                    <a:pos x="139" y="7"/>
                  </a:cxn>
                  <a:cxn ang="0">
                    <a:pos x="188" y="0"/>
                  </a:cxn>
                  <a:cxn ang="0">
                    <a:pos x="202" y="44"/>
                  </a:cxn>
                  <a:cxn ang="0">
                    <a:pos x="178" y="100"/>
                  </a:cxn>
                  <a:cxn ang="0">
                    <a:pos x="141" y="130"/>
                  </a:cxn>
                  <a:cxn ang="0">
                    <a:pos x="110" y="203"/>
                  </a:cxn>
                  <a:cxn ang="0">
                    <a:pos x="74" y="303"/>
                  </a:cxn>
                  <a:cxn ang="0">
                    <a:pos x="59" y="395"/>
                  </a:cxn>
                  <a:cxn ang="0">
                    <a:pos x="50" y="551"/>
                  </a:cxn>
                  <a:cxn ang="0">
                    <a:pos x="59" y="699"/>
                  </a:cxn>
                  <a:cxn ang="0">
                    <a:pos x="77" y="767"/>
                  </a:cxn>
                  <a:cxn ang="0">
                    <a:pos x="64" y="841"/>
                  </a:cxn>
                  <a:cxn ang="0">
                    <a:pos x="50" y="896"/>
                  </a:cxn>
                  <a:cxn ang="0">
                    <a:pos x="55" y="986"/>
                  </a:cxn>
                  <a:cxn ang="0">
                    <a:pos x="31" y="979"/>
                  </a:cxn>
                  <a:cxn ang="0">
                    <a:pos x="10" y="905"/>
                  </a:cxn>
                  <a:cxn ang="0">
                    <a:pos x="0" y="841"/>
                  </a:cxn>
                  <a:cxn ang="0">
                    <a:pos x="28" y="754"/>
                  </a:cxn>
                  <a:cxn ang="0">
                    <a:pos x="19" y="674"/>
                  </a:cxn>
                  <a:cxn ang="0">
                    <a:pos x="10" y="545"/>
                  </a:cxn>
                  <a:cxn ang="0">
                    <a:pos x="10" y="388"/>
                  </a:cxn>
                  <a:cxn ang="0">
                    <a:pos x="28" y="223"/>
                  </a:cxn>
                  <a:cxn ang="0">
                    <a:pos x="59" y="100"/>
                  </a:cxn>
                  <a:cxn ang="0">
                    <a:pos x="92" y="35"/>
                  </a:cxn>
                  <a:cxn ang="0">
                    <a:pos x="139" y="7"/>
                  </a:cxn>
                </a:cxnLst>
                <a:rect l="0" t="0" r="r" b="b"/>
                <a:pathLst>
                  <a:path w="203" h="987">
                    <a:moveTo>
                      <a:pt x="139" y="7"/>
                    </a:moveTo>
                    <a:lnTo>
                      <a:pt x="188" y="0"/>
                    </a:lnTo>
                    <a:lnTo>
                      <a:pt x="202" y="44"/>
                    </a:lnTo>
                    <a:lnTo>
                      <a:pt x="178" y="100"/>
                    </a:lnTo>
                    <a:lnTo>
                      <a:pt x="141" y="130"/>
                    </a:lnTo>
                    <a:lnTo>
                      <a:pt x="110" y="203"/>
                    </a:lnTo>
                    <a:lnTo>
                      <a:pt x="74" y="303"/>
                    </a:lnTo>
                    <a:lnTo>
                      <a:pt x="59" y="395"/>
                    </a:lnTo>
                    <a:lnTo>
                      <a:pt x="50" y="551"/>
                    </a:lnTo>
                    <a:lnTo>
                      <a:pt x="59" y="699"/>
                    </a:lnTo>
                    <a:lnTo>
                      <a:pt x="77" y="767"/>
                    </a:lnTo>
                    <a:lnTo>
                      <a:pt x="64" y="841"/>
                    </a:lnTo>
                    <a:lnTo>
                      <a:pt x="50" y="896"/>
                    </a:lnTo>
                    <a:lnTo>
                      <a:pt x="55" y="986"/>
                    </a:lnTo>
                    <a:lnTo>
                      <a:pt x="31" y="979"/>
                    </a:lnTo>
                    <a:lnTo>
                      <a:pt x="10" y="905"/>
                    </a:lnTo>
                    <a:lnTo>
                      <a:pt x="0" y="841"/>
                    </a:lnTo>
                    <a:lnTo>
                      <a:pt x="28" y="754"/>
                    </a:lnTo>
                    <a:lnTo>
                      <a:pt x="19" y="674"/>
                    </a:lnTo>
                    <a:lnTo>
                      <a:pt x="10" y="545"/>
                    </a:lnTo>
                    <a:lnTo>
                      <a:pt x="10" y="388"/>
                    </a:lnTo>
                    <a:lnTo>
                      <a:pt x="28" y="223"/>
                    </a:lnTo>
                    <a:lnTo>
                      <a:pt x="59" y="100"/>
                    </a:lnTo>
                    <a:lnTo>
                      <a:pt x="92" y="35"/>
                    </a:lnTo>
                    <a:lnTo>
                      <a:pt x="139" y="7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985" name="Freeform 9"/>
              <p:cNvSpPr>
                <a:spLocks/>
              </p:cNvSpPr>
              <p:nvPr/>
            </p:nvSpPr>
            <p:spPr bwMode="auto">
              <a:xfrm>
                <a:off x="2109" y="2237"/>
                <a:ext cx="130" cy="937"/>
              </a:xfrm>
              <a:custGeom>
                <a:avLst/>
                <a:gdLst/>
                <a:ahLst/>
                <a:cxnLst>
                  <a:cxn ang="0">
                    <a:pos x="2" y="3"/>
                  </a:cxn>
                  <a:cxn ang="0">
                    <a:pos x="55" y="0"/>
                  </a:cxn>
                  <a:cxn ang="0">
                    <a:pos x="91" y="74"/>
                  </a:cxn>
                  <a:cxn ang="0">
                    <a:pos x="129" y="277"/>
                  </a:cxn>
                  <a:cxn ang="0">
                    <a:pos x="129" y="511"/>
                  </a:cxn>
                  <a:cxn ang="0">
                    <a:pos x="111" y="711"/>
                  </a:cxn>
                  <a:cxn ang="0">
                    <a:pos x="129" y="779"/>
                  </a:cxn>
                  <a:cxn ang="0">
                    <a:pos x="129" y="871"/>
                  </a:cxn>
                  <a:cxn ang="0">
                    <a:pos x="111" y="936"/>
                  </a:cxn>
                  <a:cxn ang="0">
                    <a:pos x="86" y="878"/>
                  </a:cxn>
                  <a:cxn ang="0">
                    <a:pos x="73" y="788"/>
                  </a:cxn>
                  <a:cxn ang="0">
                    <a:pos x="46" y="720"/>
                  </a:cxn>
                  <a:cxn ang="0">
                    <a:pos x="77" y="659"/>
                  </a:cxn>
                  <a:cxn ang="0">
                    <a:pos x="95" y="511"/>
                  </a:cxn>
                  <a:cxn ang="0">
                    <a:pos x="95" y="372"/>
                  </a:cxn>
                  <a:cxn ang="0">
                    <a:pos x="77" y="234"/>
                  </a:cxn>
                  <a:cxn ang="0">
                    <a:pos x="40" y="132"/>
                  </a:cxn>
                  <a:cxn ang="0">
                    <a:pos x="0" y="83"/>
                  </a:cxn>
                  <a:cxn ang="0">
                    <a:pos x="2" y="3"/>
                  </a:cxn>
                </a:cxnLst>
                <a:rect l="0" t="0" r="r" b="b"/>
                <a:pathLst>
                  <a:path w="130" h="937">
                    <a:moveTo>
                      <a:pt x="2" y="3"/>
                    </a:moveTo>
                    <a:lnTo>
                      <a:pt x="55" y="0"/>
                    </a:lnTo>
                    <a:lnTo>
                      <a:pt x="91" y="74"/>
                    </a:lnTo>
                    <a:lnTo>
                      <a:pt x="129" y="277"/>
                    </a:lnTo>
                    <a:lnTo>
                      <a:pt x="129" y="511"/>
                    </a:lnTo>
                    <a:lnTo>
                      <a:pt x="111" y="711"/>
                    </a:lnTo>
                    <a:lnTo>
                      <a:pt x="129" y="779"/>
                    </a:lnTo>
                    <a:lnTo>
                      <a:pt x="129" y="871"/>
                    </a:lnTo>
                    <a:lnTo>
                      <a:pt x="111" y="936"/>
                    </a:lnTo>
                    <a:lnTo>
                      <a:pt x="86" y="878"/>
                    </a:lnTo>
                    <a:lnTo>
                      <a:pt x="73" y="788"/>
                    </a:lnTo>
                    <a:lnTo>
                      <a:pt x="46" y="720"/>
                    </a:lnTo>
                    <a:lnTo>
                      <a:pt x="77" y="659"/>
                    </a:lnTo>
                    <a:lnTo>
                      <a:pt x="95" y="511"/>
                    </a:lnTo>
                    <a:lnTo>
                      <a:pt x="95" y="372"/>
                    </a:lnTo>
                    <a:lnTo>
                      <a:pt x="77" y="234"/>
                    </a:lnTo>
                    <a:lnTo>
                      <a:pt x="40" y="132"/>
                    </a:lnTo>
                    <a:lnTo>
                      <a:pt x="0" y="83"/>
                    </a:lnTo>
                    <a:lnTo>
                      <a:pt x="2" y="3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986" name="Freeform 10"/>
              <p:cNvSpPr>
                <a:spLocks/>
              </p:cNvSpPr>
              <p:nvPr/>
            </p:nvSpPr>
            <p:spPr bwMode="auto">
              <a:xfrm>
                <a:off x="1805" y="2853"/>
                <a:ext cx="291" cy="1123"/>
              </a:xfrm>
              <a:custGeom>
                <a:avLst/>
                <a:gdLst/>
                <a:ahLst/>
                <a:cxnLst>
                  <a:cxn ang="0">
                    <a:pos x="29" y="0"/>
                  </a:cxn>
                  <a:cxn ang="0">
                    <a:pos x="62" y="47"/>
                  </a:cxn>
                  <a:cxn ang="0">
                    <a:pos x="76" y="94"/>
                  </a:cxn>
                  <a:cxn ang="0">
                    <a:pos x="90" y="257"/>
                  </a:cxn>
                  <a:cxn ang="0">
                    <a:pos x="96" y="366"/>
                  </a:cxn>
                  <a:cxn ang="0">
                    <a:pos x="96" y="553"/>
                  </a:cxn>
                  <a:cxn ang="0">
                    <a:pos x="94" y="729"/>
                  </a:cxn>
                  <a:cxn ang="0">
                    <a:pos x="80" y="869"/>
                  </a:cxn>
                  <a:cxn ang="0">
                    <a:pos x="70" y="912"/>
                  </a:cxn>
                  <a:cxn ang="0">
                    <a:pos x="140" y="935"/>
                  </a:cxn>
                  <a:cxn ang="0">
                    <a:pos x="200" y="963"/>
                  </a:cxn>
                  <a:cxn ang="0">
                    <a:pos x="281" y="1021"/>
                  </a:cxn>
                  <a:cxn ang="0">
                    <a:pos x="290" y="1044"/>
                  </a:cxn>
                  <a:cxn ang="0">
                    <a:pos x="283" y="1087"/>
                  </a:cxn>
                  <a:cxn ang="0">
                    <a:pos x="243" y="1122"/>
                  </a:cxn>
                  <a:cxn ang="0">
                    <a:pos x="228" y="1103"/>
                  </a:cxn>
                  <a:cxn ang="0">
                    <a:pos x="214" y="1056"/>
                  </a:cxn>
                  <a:cxn ang="0">
                    <a:pos x="176" y="1017"/>
                  </a:cxn>
                  <a:cxn ang="0">
                    <a:pos x="110" y="974"/>
                  </a:cxn>
                  <a:cxn ang="0">
                    <a:pos x="67" y="963"/>
                  </a:cxn>
                  <a:cxn ang="0">
                    <a:pos x="16" y="963"/>
                  </a:cxn>
                  <a:cxn ang="0">
                    <a:pos x="16" y="927"/>
                  </a:cxn>
                  <a:cxn ang="0">
                    <a:pos x="41" y="888"/>
                  </a:cxn>
                  <a:cxn ang="0">
                    <a:pos x="62" y="763"/>
                  </a:cxn>
                  <a:cxn ang="0">
                    <a:pos x="70" y="631"/>
                  </a:cxn>
                  <a:cxn ang="0">
                    <a:pos x="67" y="515"/>
                  </a:cxn>
                  <a:cxn ang="0">
                    <a:pos x="62" y="366"/>
                  </a:cxn>
                  <a:cxn ang="0">
                    <a:pos x="49" y="238"/>
                  </a:cxn>
                  <a:cxn ang="0">
                    <a:pos x="21" y="144"/>
                  </a:cxn>
                  <a:cxn ang="0">
                    <a:pos x="0" y="59"/>
                  </a:cxn>
                  <a:cxn ang="0">
                    <a:pos x="7" y="28"/>
                  </a:cxn>
                  <a:cxn ang="0">
                    <a:pos x="29" y="0"/>
                  </a:cxn>
                </a:cxnLst>
                <a:rect l="0" t="0" r="r" b="b"/>
                <a:pathLst>
                  <a:path w="291" h="1123">
                    <a:moveTo>
                      <a:pt x="29" y="0"/>
                    </a:moveTo>
                    <a:lnTo>
                      <a:pt x="62" y="47"/>
                    </a:lnTo>
                    <a:lnTo>
                      <a:pt x="76" y="94"/>
                    </a:lnTo>
                    <a:lnTo>
                      <a:pt x="90" y="257"/>
                    </a:lnTo>
                    <a:lnTo>
                      <a:pt x="96" y="366"/>
                    </a:lnTo>
                    <a:lnTo>
                      <a:pt x="96" y="553"/>
                    </a:lnTo>
                    <a:lnTo>
                      <a:pt x="94" y="729"/>
                    </a:lnTo>
                    <a:lnTo>
                      <a:pt x="80" y="869"/>
                    </a:lnTo>
                    <a:lnTo>
                      <a:pt x="70" y="912"/>
                    </a:lnTo>
                    <a:lnTo>
                      <a:pt x="140" y="935"/>
                    </a:lnTo>
                    <a:lnTo>
                      <a:pt x="200" y="963"/>
                    </a:lnTo>
                    <a:lnTo>
                      <a:pt x="281" y="1021"/>
                    </a:lnTo>
                    <a:lnTo>
                      <a:pt x="290" y="1044"/>
                    </a:lnTo>
                    <a:lnTo>
                      <a:pt x="283" y="1087"/>
                    </a:lnTo>
                    <a:lnTo>
                      <a:pt x="243" y="1122"/>
                    </a:lnTo>
                    <a:lnTo>
                      <a:pt x="228" y="1103"/>
                    </a:lnTo>
                    <a:lnTo>
                      <a:pt x="214" y="1056"/>
                    </a:lnTo>
                    <a:lnTo>
                      <a:pt x="176" y="1017"/>
                    </a:lnTo>
                    <a:lnTo>
                      <a:pt x="110" y="974"/>
                    </a:lnTo>
                    <a:lnTo>
                      <a:pt x="67" y="963"/>
                    </a:lnTo>
                    <a:lnTo>
                      <a:pt x="16" y="963"/>
                    </a:lnTo>
                    <a:lnTo>
                      <a:pt x="16" y="927"/>
                    </a:lnTo>
                    <a:lnTo>
                      <a:pt x="41" y="888"/>
                    </a:lnTo>
                    <a:lnTo>
                      <a:pt x="62" y="763"/>
                    </a:lnTo>
                    <a:lnTo>
                      <a:pt x="70" y="631"/>
                    </a:lnTo>
                    <a:lnTo>
                      <a:pt x="67" y="515"/>
                    </a:lnTo>
                    <a:lnTo>
                      <a:pt x="62" y="366"/>
                    </a:lnTo>
                    <a:lnTo>
                      <a:pt x="49" y="238"/>
                    </a:lnTo>
                    <a:lnTo>
                      <a:pt x="21" y="144"/>
                    </a:lnTo>
                    <a:lnTo>
                      <a:pt x="0" y="59"/>
                    </a:lnTo>
                    <a:lnTo>
                      <a:pt x="7" y="28"/>
                    </a:lnTo>
                    <a:lnTo>
                      <a:pt x="29" y="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6987" name="Freeform 11"/>
              <p:cNvSpPr>
                <a:spLocks/>
              </p:cNvSpPr>
              <p:nvPr/>
            </p:nvSpPr>
            <p:spPr bwMode="auto">
              <a:xfrm>
                <a:off x="1998" y="2854"/>
                <a:ext cx="268" cy="1013"/>
              </a:xfrm>
              <a:custGeom>
                <a:avLst/>
                <a:gdLst/>
                <a:ahLst/>
                <a:cxnLst>
                  <a:cxn ang="0">
                    <a:pos x="0" y="80"/>
                  </a:cxn>
                  <a:cxn ang="0">
                    <a:pos x="0" y="16"/>
                  </a:cxn>
                  <a:cxn ang="0">
                    <a:pos x="27" y="0"/>
                  </a:cxn>
                  <a:cxn ang="0">
                    <a:pos x="70" y="0"/>
                  </a:cxn>
                  <a:cxn ang="0">
                    <a:pos x="101" y="38"/>
                  </a:cxn>
                  <a:cxn ang="0">
                    <a:pos x="107" y="71"/>
                  </a:cxn>
                  <a:cxn ang="0">
                    <a:pos x="101" y="145"/>
                  </a:cxn>
                  <a:cxn ang="0">
                    <a:pos x="80" y="237"/>
                  </a:cxn>
                  <a:cxn ang="0">
                    <a:pos x="70" y="379"/>
                  </a:cxn>
                  <a:cxn ang="0">
                    <a:pos x="64" y="471"/>
                  </a:cxn>
                  <a:cxn ang="0">
                    <a:pos x="64" y="486"/>
                  </a:cxn>
                  <a:cxn ang="0">
                    <a:pos x="74" y="616"/>
                  </a:cxn>
                  <a:cxn ang="0">
                    <a:pos x="89" y="689"/>
                  </a:cxn>
                  <a:cxn ang="0">
                    <a:pos x="101" y="748"/>
                  </a:cxn>
                  <a:cxn ang="0">
                    <a:pos x="98" y="772"/>
                  </a:cxn>
                  <a:cxn ang="0">
                    <a:pos x="138" y="840"/>
                  </a:cxn>
                  <a:cxn ang="0">
                    <a:pos x="181" y="883"/>
                  </a:cxn>
                  <a:cxn ang="0">
                    <a:pos x="227" y="923"/>
                  </a:cxn>
                  <a:cxn ang="0">
                    <a:pos x="267" y="942"/>
                  </a:cxn>
                  <a:cxn ang="0">
                    <a:pos x="267" y="975"/>
                  </a:cxn>
                  <a:cxn ang="0">
                    <a:pos x="245" y="1003"/>
                  </a:cxn>
                  <a:cxn ang="0">
                    <a:pos x="193" y="1012"/>
                  </a:cxn>
                  <a:cxn ang="0">
                    <a:pos x="156" y="994"/>
                  </a:cxn>
                  <a:cxn ang="0">
                    <a:pos x="156" y="969"/>
                  </a:cxn>
                  <a:cxn ang="0">
                    <a:pos x="125" y="883"/>
                  </a:cxn>
                  <a:cxn ang="0">
                    <a:pos x="74" y="837"/>
                  </a:cxn>
                  <a:cxn ang="0">
                    <a:pos x="36" y="791"/>
                  </a:cxn>
                  <a:cxn ang="0">
                    <a:pos x="9" y="766"/>
                  </a:cxn>
                  <a:cxn ang="0">
                    <a:pos x="18" y="735"/>
                  </a:cxn>
                  <a:cxn ang="0">
                    <a:pos x="34" y="652"/>
                  </a:cxn>
                  <a:cxn ang="0">
                    <a:pos x="34" y="496"/>
                  </a:cxn>
                  <a:cxn ang="0">
                    <a:pos x="27" y="384"/>
                  </a:cxn>
                  <a:cxn ang="0">
                    <a:pos x="27" y="274"/>
                  </a:cxn>
                  <a:cxn ang="0">
                    <a:pos x="25" y="154"/>
                  </a:cxn>
                  <a:cxn ang="0">
                    <a:pos x="0" y="80"/>
                  </a:cxn>
                </a:cxnLst>
                <a:rect l="0" t="0" r="r" b="b"/>
                <a:pathLst>
                  <a:path w="268" h="1013">
                    <a:moveTo>
                      <a:pt x="0" y="80"/>
                    </a:moveTo>
                    <a:lnTo>
                      <a:pt x="0" y="16"/>
                    </a:lnTo>
                    <a:lnTo>
                      <a:pt x="27" y="0"/>
                    </a:lnTo>
                    <a:lnTo>
                      <a:pt x="70" y="0"/>
                    </a:lnTo>
                    <a:lnTo>
                      <a:pt x="101" y="38"/>
                    </a:lnTo>
                    <a:lnTo>
                      <a:pt x="107" y="71"/>
                    </a:lnTo>
                    <a:lnTo>
                      <a:pt x="101" y="145"/>
                    </a:lnTo>
                    <a:lnTo>
                      <a:pt x="80" y="237"/>
                    </a:lnTo>
                    <a:lnTo>
                      <a:pt x="70" y="379"/>
                    </a:lnTo>
                    <a:lnTo>
                      <a:pt x="64" y="471"/>
                    </a:lnTo>
                    <a:lnTo>
                      <a:pt x="64" y="486"/>
                    </a:lnTo>
                    <a:lnTo>
                      <a:pt x="74" y="616"/>
                    </a:lnTo>
                    <a:lnTo>
                      <a:pt x="89" y="689"/>
                    </a:lnTo>
                    <a:lnTo>
                      <a:pt x="101" y="748"/>
                    </a:lnTo>
                    <a:lnTo>
                      <a:pt x="98" y="772"/>
                    </a:lnTo>
                    <a:lnTo>
                      <a:pt x="138" y="840"/>
                    </a:lnTo>
                    <a:lnTo>
                      <a:pt x="181" y="883"/>
                    </a:lnTo>
                    <a:lnTo>
                      <a:pt x="227" y="923"/>
                    </a:lnTo>
                    <a:lnTo>
                      <a:pt x="267" y="942"/>
                    </a:lnTo>
                    <a:lnTo>
                      <a:pt x="267" y="975"/>
                    </a:lnTo>
                    <a:lnTo>
                      <a:pt x="245" y="1003"/>
                    </a:lnTo>
                    <a:lnTo>
                      <a:pt x="193" y="1012"/>
                    </a:lnTo>
                    <a:lnTo>
                      <a:pt x="156" y="994"/>
                    </a:lnTo>
                    <a:lnTo>
                      <a:pt x="156" y="969"/>
                    </a:lnTo>
                    <a:lnTo>
                      <a:pt x="125" y="883"/>
                    </a:lnTo>
                    <a:lnTo>
                      <a:pt x="74" y="837"/>
                    </a:lnTo>
                    <a:lnTo>
                      <a:pt x="36" y="791"/>
                    </a:lnTo>
                    <a:lnTo>
                      <a:pt x="9" y="766"/>
                    </a:lnTo>
                    <a:lnTo>
                      <a:pt x="18" y="735"/>
                    </a:lnTo>
                    <a:lnTo>
                      <a:pt x="34" y="652"/>
                    </a:lnTo>
                    <a:lnTo>
                      <a:pt x="34" y="496"/>
                    </a:lnTo>
                    <a:lnTo>
                      <a:pt x="27" y="384"/>
                    </a:lnTo>
                    <a:lnTo>
                      <a:pt x="27" y="274"/>
                    </a:lnTo>
                    <a:lnTo>
                      <a:pt x="25" y="154"/>
                    </a:lnTo>
                    <a:lnTo>
                      <a:pt x="0" y="80"/>
                    </a:lnTo>
                  </a:path>
                </a:pathLst>
              </a:custGeom>
              <a:solidFill>
                <a:srgbClr val="000000"/>
              </a:solidFill>
              <a:ln w="9525" cap="rnd">
                <a:noFill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6988" name="AutoShape 12"/>
            <p:cNvSpPr>
              <a:spLocks noChangeArrowheads="1"/>
            </p:cNvSpPr>
            <p:nvPr/>
          </p:nvSpPr>
          <p:spPr bwMode="auto">
            <a:xfrm>
              <a:off x="1860" y="1716"/>
              <a:ext cx="280" cy="280"/>
            </a:xfrm>
            <a:prstGeom prst="star16">
              <a:avLst>
                <a:gd name="adj" fmla="val 37500"/>
              </a:avLst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6990" name="Rectangle 14"/>
          <p:cNvSpPr>
            <a:spLocks noChangeArrowheads="1"/>
          </p:cNvSpPr>
          <p:nvPr/>
        </p:nvSpPr>
        <p:spPr bwMode="auto">
          <a:xfrm rot="19260000">
            <a:off x="3690938" y="1433513"/>
            <a:ext cx="28209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DomBold BT" charset="0"/>
              </a:rPr>
              <a:t>I refuse to let this hook me!</a:t>
            </a:r>
          </a:p>
        </p:txBody>
      </p:sp>
      <p:sp>
        <p:nvSpPr>
          <p:cNvPr id="126991" name="Rectangle 15"/>
          <p:cNvSpPr>
            <a:spLocks noChangeArrowheads="1"/>
          </p:cNvSpPr>
          <p:nvPr/>
        </p:nvSpPr>
        <p:spPr bwMode="auto">
          <a:xfrm>
            <a:off x="698500" y="2987675"/>
            <a:ext cx="22875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DomBold BT" charset="0"/>
              </a:rPr>
              <a:t>This is all very interesting</a:t>
            </a:r>
          </a:p>
        </p:txBody>
      </p:sp>
      <p:sp>
        <p:nvSpPr>
          <p:cNvPr id="126992" name="Rectangle 16"/>
          <p:cNvSpPr>
            <a:spLocks noChangeArrowheads="1"/>
          </p:cNvSpPr>
          <p:nvPr/>
        </p:nvSpPr>
        <p:spPr bwMode="auto">
          <a:xfrm rot="1800000">
            <a:off x="989013" y="1957388"/>
            <a:ext cx="2667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/>
            <a:r>
              <a:rPr lang="en-US">
                <a:latin typeface="DomBold BT" charset="0"/>
              </a:rPr>
              <a:t>What can I do to defuse this?</a:t>
            </a:r>
            <a:endParaRPr lang="en-US" b="1">
              <a:latin typeface="DomBold BT" charset="0"/>
            </a:endParaRPr>
          </a:p>
        </p:txBody>
      </p:sp>
      <p:sp>
        <p:nvSpPr>
          <p:cNvPr id="126993" name="Rectangle 17"/>
          <p:cNvSpPr>
            <a:spLocks noChangeArrowheads="1"/>
          </p:cNvSpPr>
          <p:nvPr/>
        </p:nvSpPr>
        <p:spPr bwMode="auto">
          <a:xfrm>
            <a:off x="4203700" y="2971800"/>
            <a:ext cx="28971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>
                <a:latin typeface="DomBold BT" charset="0"/>
              </a:rPr>
              <a:t>Tomorrow it will look very different.</a:t>
            </a:r>
          </a:p>
        </p:txBody>
      </p:sp>
      <p:grpSp>
        <p:nvGrpSpPr>
          <p:cNvPr id="4" name="Group 19"/>
          <p:cNvGrpSpPr>
            <a:grpSpLocks/>
          </p:cNvGrpSpPr>
          <p:nvPr/>
        </p:nvGrpSpPr>
        <p:grpSpPr bwMode="auto">
          <a:xfrm>
            <a:off x="6477000" y="2525713"/>
            <a:ext cx="2435225" cy="3798887"/>
            <a:chOff x="4016" y="1341"/>
            <a:chExt cx="1534" cy="2393"/>
          </a:xfrm>
        </p:grpSpPr>
        <p:sp>
          <p:nvSpPr>
            <p:cNvPr id="126996" name="Freeform 20"/>
            <p:cNvSpPr>
              <a:spLocks/>
            </p:cNvSpPr>
            <p:nvPr/>
          </p:nvSpPr>
          <p:spPr bwMode="auto">
            <a:xfrm>
              <a:off x="4558" y="1789"/>
              <a:ext cx="516" cy="489"/>
            </a:xfrm>
            <a:custGeom>
              <a:avLst/>
              <a:gdLst/>
              <a:ahLst/>
              <a:cxnLst>
                <a:cxn ang="0">
                  <a:pos x="153" y="284"/>
                </a:cxn>
                <a:cxn ang="0">
                  <a:pos x="0" y="180"/>
                </a:cxn>
                <a:cxn ang="0">
                  <a:pos x="26" y="157"/>
                </a:cxn>
                <a:cxn ang="0">
                  <a:pos x="145" y="228"/>
                </a:cxn>
                <a:cxn ang="0">
                  <a:pos x="189" y="157"/>
                </a:cxn>
                <a:cxn ang="0">
                  <a:pos x="243" y="92"/>
                </a:cxn>
                <a:cxn ang="0">
                  <a:pos x="309" y="50"/>
                </a:cxn>
                <a:cxn ang="0">
                  <a:pos x="370" y="11"/>
                </a:cxn>
                <a:cxn ang="0">
                  <a:pos x="417" y="0"/>
                </a:cxn>
                <a:cxn ang="0">
                  <a:pos x="456" y="4"/>
                </a:cxn>
                <a:cxn ang="0">
                  <a:pos x="489" y="23"/>
                </a:cxn>
                <a:cxn ang="0">
                  <a:pos x="515" y="98"/>
                </a:cxn>
                <a:cxn ang="0">
                  <a:pos x="511" y="209"/>
                </a:cxn>
                <a:cxn ang="0">
                  <a:pos x="467" y="293"/>
                </a:cxn>
                <a:cxn ang="0">
                  <a:pos x="395" y="390"/>
                </a:cxn>
                <a:cxn ang="0">
                  <a:pos x="320" y="462"/>
                </a:cxn>
                <a:cxn ang="0">
                  <a:pos x="276" y="488"/>
                </a:cxn>
                <a:cxn ang="0">
                  <a:pos x="217" y="488"/>
                </a:cxn>
                <a:cxn ang="0">
                  <a:pos x="167" y="468"/>
                </a:cxn>
                <a:cxn ang="0">
                  <a:pos x="145" y="420"/>
                </a:cxn>
                <a:cxn ang="0">
                  <a:pos x="131" y="355"/>
                </a:cxn>
                <a:cxn ang="0">
                  <a:pos x="134" y="306"/>
                </a:cxn>
                <a:cxn ang="0">
                  <a:pos x="153" y="284"/>
                </a:cxn>
              </a:cxnLst>
              <a:rect l="0" t="0" r="r" b="b"/>
              <a:pathLst>
                <a:path w="516" h="489">
                  <a:moveTo>
                    <a:pt x="153" y="284"/>
                  </a:moveTo>
                  <a:lnTo>
                    <a:pt x="0" y="180"/>
                  </a:lnTo>
                  <a:lnTo>
                    <a:pt x="26" y="157"/>
                  </a:lnTo>
                  <a:lnTo>
                    <a:pt x="145" y="228"/>
                  </a:lnTo>
                  <a:lnTo>
                    <a:pt x="189" y="157"/>
                  </a:lnTo>
                  <a:lnTo>
                    <a:pt x="243" y="92"/>
                  </a:lnTo>
                  <a:lnTo>
                    <a:pt x="309" y="50"/>
                  </a:lnTo>
                  <a:lnTo>
                    <a:pt x="370" y="11"/>
                  </a:lnTo>
                  <a:lnTo>
                    <a:pt x="417" y="0"/>
                  </a:lnTo>
                  <a:lnTo>
                    <a:pt x="456" y="4"/>
                  </a:lnTo>
                  <a:lnTo>
                    <a:pt x="489" y="23"/>
                  </a:lnTo>
                  <a:lnTo>
                    <a:pt x="515" y="98"/>
                  </a:lnTo>
                  <a:lnTo>
                    <a:pt x="511" y="209"/>
                  </a:lnTo>
                  <a:lnTo>
                    <a:pt x="467" y="293"/>
                  </a:lnTo>
                  <a:lnTo>
                    <a:pt x="395" y="390"/>
                  </a:lnTo>
                  <a:lnTo>
                    <a:pt x="320" y="462"/>
                  </a:lnTo>
                  <a:lnTo>
                    <a:pt x="276" y="488"/>
                  </a:lnTo>
                  <a:lnTo>
                    <a:pt x="217" y="488"/>
                  </a:lnTo>
                  <a:lnTo>
                    <a:pt x="167" y="468"/>
                  </a:lnTo>
                  <a:lnTo>
                    <a:pt x="145" y="420"/>
                  </a:lnTo>
                  <a:lnTo>
                    <a:pt x="131" y="355"/>
                  </a:lnTo>
                  <a:lnTo>
                    <a:pt x="134" y="306"/>
                  </a:lnTo>
                  <a:lnTo>
                    <a:pt x="153" y="284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6997" name="Freeform 21"/>
            <p:cNvSpPr>
              <a:spLocks/>
            </p:cNvSpPr>
            <p:nvPr/>
          </p:nvSpPr>
          <p:spPr bwMode="auto">
            <a:xfrm>
              <a:off x="5001" y="1436"/>
              <a:ext cx="163" cy="235"/>
            </a:xfrm>
            <a:custGeom>
              <a:avLst/>
              <a:gdLst/>
              <a:ahLst/>
              <a:cxnLst>
                <a:cxn ang="0">
                  <a:pos x="0" y="227"/>
                </a:cxn>
                <a:cxn ang="0">
                  <a:pos x="22" y="140"/>
                </a:cxn>
                <a:cxn ang="0">
                  <a:pos x="87" y="48"/>
                </a:cxn>
                <a:cxn ang="0">
                  <a:pos x="144" y="0"/>
                </a:cxn>
                <a:cxn ang="0">
                  <a:pos x="162" y="19"/>
                </a:cxn>
                <a:cxn ang="0">
                  <a:pos x="101" y="69"/>
                </a:cxn>
                <a:cxn ang="0">
                  <a:pos x="76" y="100"/>
                </a:cxn>
                <a:cxn ang="0">
                  <a:pos x="43" y="159"/>
                </a:cxn>
                <a:cxn ang="0">
                  <a:pos x="26" y="234"/>
                </a:cxn>
                <a:cxn ang="0">
                  <a:pos x="0" y="227"/>
                </a:cxn>
              </a:cxnLst>
              <a:rect l="0" t="0" r="r" b="b"/>
              <a:pathLst>
                <a:path w="163" h="235">
                  <a:moveTo>
                    <a:pt x="0" y="227"/>
                  </a:moveTo>
                  <a:lnTo>
                    <a:pt x="22" y="140"/>
                  </a:lnTo>
                  <a:lnTo>
                    <a:pt x="87" y="48"/>
                  </a:lnTo>
                  <a:lnTo>
                    <a:pt x="144" y="0"/>
                  </a:lnTo>
                  <a:lnTo>
                    <a:pt x="162" y="19"/>
                  </a:lnTo>
                  <a:lnTo>
                    <a:pt x="101" y="69"/>
                  </a:lnTo>
                  <a:lnTo>
                    <a:pt x="76" y="100"/>
                  </a:lnTo>
                  <a:lnTo>
                    <a:pt x="43" y="159"/>
                  </a:lnTo>
                  <a:lnTo>
                    <a:pt x="26" y="234"/>
                  </a:lnTo>
                  <a:lnTo>
                    <a:pt x="0" y="227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6998" name="Freeform 22"/>
            <p:cNvSpPr>
              <a:spLocks/>
            </p:cNvSpPr>
            <p:nvPr/>
          </p:nvSpPr>
          <p:spPr bwMode="auto">
            <a:xfrm>
              <a:off x="5128" y="1585"/>
              <a:ext cx="267" cy="149"/>
            </a:xfrm>
            <a:custGeom>
              <a:avLst/>
              <a:gdLst/>
              <a:ahLst/>
              <a:cxnLst>
                <a:cxn ang="0">
                  <a:pos x="0" y="128"/>
                </a:cxn>
                <a:cxn ang="0">
                  <a:pos x="75" y="69"/>
                </a:cxn>
                <a:cxn ang="0">
                  <a:pos x="172" y="23"/>
                </a:cxn>
                <a:cxn ang="0">
                  <a:pos x="255" y="0"/>
                </a:cxn>
                <a:cxn ang="0">
                  <a:pos x="266" y="40"/>
                </a:cxn>
                <a:cxn ang="0">
                  <a:pos x="147" y="62"/>
                </a:cxn>
                <a:cxn ang="0">
                  <a:pos x="50" y="122"/>
                </a:cxn>
                <a:cxn ang="0">
                  <a:pos x="7" y="148"/>
                </a:cxn>
                <a:cxn ang="0">
                  <a:pos x="0" y="128"/>
                </a:cxn>
              </a:cxnLst>
              <a:rect l="0" t="0" r="r" b="b"/>
              <a:pathLst>
                <a:path w="267" h="149">
                  <a:moveTo>
                    <a:pt x="0" y="128"/>
                  </a:moveTo>
                  <a:lnTo>
                    <a:pt x="75" y="69"/>
                  </a:lnTo>
                  <a:lnTo>
                    <a:pt x="172" y="23"/>
                  </a:lnTo>
                  <a:lnTo>
                    <a:pt x="255" y="0"/>
                  </a:lnTo>
                  <a:lnTo>
                    <a:pt x="266" y="40"/>
                  </a:lnTo>
                  <a:lnTo>
                    <a:pt x="147" y="62"/>
                  </a:lnTo>
                  <a:lnTo>
                    <a:pt x="50" y="122"/>
                  </a:lnTo>
                  <a:lnTo>
                    <a:pt x="7" y="148"/>
                  </a:lnTo>
                  <a:lnTo>
                    <a:pt x="0" y="12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6999" name="Freeform 23"/>
            <p:cNvSpPr>
              <a:spLocks/>
            </p:cNvSpPr>
            <p:nvPr/>
          </p:nvSpPr>
          <p:spPr bwMode="auto">
            <a:xfrm>
              <a:off x="4842" y="1341"/>
              <a:ext cx="68" cy="300"/>
            </a:xfrm>
            <a:custGeom>
              <a:avLst/>
              <a:gdLst/>
              <a:ahLst/>
              <a:cxnLst>
                <a:cxn ang="0">
                  <a:pos x="33" y="288"/>
                </a:cxn>
                <a:cxn ang="0">
                  <a:pos x="9" y="171"/>
                </a:cxn>
                <a:cxn ang="0">
                  <a:pos x="0" y="69"/>
                </a:cxn>
                <a:cxn ang="0">
                  <a:pos x="6" y="0"/>
                </a:cxn>
                <a:cxn ang="0">
                  <a:pos x="67" y="11"/>
                </a:cxn>
                <a:cxn ang="0">
                  <a:pos x="32" y="105"/>
                </a:cxn>
                <a:cxn ang="0">
                  <a:pos x="47" y="206"/>
                </a:cxn>
                <a:cxn ang="0">
                  <a:pos x="61" y="299"/>
                </a:cxn>
                <a:cxn ang="0">
                  <a:pos x="33" y="288"/>
                </a:cxn>
              </a:cxnLst>
              <a:rect l="0" t="0" r="r" b="b"/>
              <a:pathLst>
                <a:path w="68" h="300">
                  <a:moveTo>
                    <a:pt x="33" y="288"/>
                  </a:moveTo>
                  <a:lnTo>
                    <a:pt x="9" y="171"/>
                  </a:lnTo>
                  <a:lnTo>
                    <a:pt x="0" y="69"/>
                  </a:lnTo>
                  <a:lnTo>
                    <a:pt x="6" y="0"/>
                  </a:lnTo>
                  <a:lnTo>
                    <a:pt x="67" y="11"/>
                  </a:lnTo>
                  <a:lnTo>
                    <a:pt x="32" y="105"/>
                  </a:lnTo>
                  <a:lnTo>
                    <a:pt x="47" y="206"/>
                  </a:lnTo>
                  <a:lnTo>
                    <a:pt x="61" y="299"/>
                  </a:lnTo>
                  <a:lnTo>
                    <a:pt x="33" y="28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7000" name="Freeform 24"/>
            <p:cNvSpPr>
              <a:spLocks/>
            </p:cNvSpPr>
            <p:nvPr/>
          </p:nvSpPr>
          <p:spPr bwMode="auto">
            <a:xfrm>
              <a:off x="4432" y="2322"/>
              <a:ext cx="396" cy="768"/>
            </a:xfrm>
            <a:custGeom>
              <a:avLst/>
              <a:gdLst/>
              <a:ahLst/>
              <a:cxnLst>
                <a:cxn ang="0">
                  <a:pos x="323" y="10"/>
                </a:cxn>
                <a:cxn ang="0">
                  <a:pos x="259" y="0"/>
                </a:cxn>
                <a:cxn ang="0">
                  <a:pos x="190" y="0"/>
                </a:cxn>
                <a:cxn ang="0">
                  <a:pos x="114" y="46"/>
                </a:cxn>
                <a:cxn ang="0">
                  <a:pos x="64" y="108"/>
                </a:cxn>
                <a:cxn ang="0">
                  <a:pos x="32" y="196"/>
                </a:cxn>
                <a:cxn ang="0">
                  <a:pos x="7" y="291"/>
                </a:cxn>
                <a:cxn ang="0">
                  <a:pos x="0" y="394"/>
                </a:cxn>
                <a:cxn ang="0">
                  <a:pos x="11" y="511"/>
                </a:cxn>
                <a:cxn ang="0">
                  <a:pos x="39" y="659"/>
                </a:cxn>
                <a:cxn ang="0">
                  <a:pos x="72" y="708"/>
                </a:cxn>
                <a:cxn ang="0">
                  <a:pos x="114" y="757"/>
                </a:cxn>
                <a:cxn ang="0">
                  <a:pos x="162" y="767"/>
                </a:cxn>
                <a:cxn ang="0">
                  <a:pos x="201" y="757"/>
                </a:cxn>
                <a:cxn ang="0">
                  <a:pos x="237" y="738"/>
                </a:cxn>
                <a:cxn ang="0">
                  <a:pos x="259" y="675"/>
                </a:cxn>
                <a:cxn ang="0">
                  <a:pos x="255" y="619"/>
                </a:cxn>
                <a:cxn ang="0">
                  <a:pos x="223" y="567"/>
                </a:cxn>
                <a:cxn ang="0">
                  <a:pos x="223" y="499"/>
                </a:cxn>
                <a:cxn ang="0">
                  <a:pos x="237" y="433"/>
                </a:cxn>
                <a:cxn ang="0">
                  <a:pos x="266" y="354"/>
                </a:cxn>
                <a:cxn ang="0">
                  <a:pos x="323" y="305"/>
                </a:cxn>
                <a:cxn ang="0">
                  <a:pos x="363" y="227"/>
                </a:cxn>
                <a:cxn ang="0">
                  <a:pos x="395" y="124"/>
                </a:cxn>
                <a:cxn ang="0">
                  <a:pos x="377" y="56"/>
                </a:cxn>
                <a:cxn ang="0">
                  <a:pos x="353" y="10"/>
                </a:cxn>
                <a:cxn ang="0">
                  <a:pos x="291" y="0"/>
                </a:cxn>
                <a:cxn ang="0">
                  <a:pos x="323" y="10"/>
                </a:cxn>
              </a:cxnLst>
              <a:rect l="0" t="0" r="r" b="b"/>
              <a:pathLst>
                <a:path w="396" h="768">
                  <a:moveTo>
                    <a:pt x="323" y="10"/>
                  </a:moveTo>
                  <a:lnTo>
                    <a:pt x="259" y="0"/>
                  </a:lnTo>
                  <a:lnTo>
                    <a:pt x="190" y="0"/>
                  </a:lnTo>
                  <a:lnTo>
                    <a:pt x="114" y="46"/>
                  </a:lnTo>
                  <a:lnTo>
                    <a:pt x="64" y="108"/>
                  </a:lnTo>
                  <a:lnTo>
                    <a:pt x="32" y="196"/>
                  </a:lnTo>
                  <a:lnTo>
                    <a:pt x="7" y="291"/>
                  </a:lnTo>
                  <a:lnTo>
                    <a:pt x="0" y="394"/>
                  </a:lnTo>
                  <a:lnTo>
                    <a:pt x="11" y="511"/>
                  </a:lnTo>
                  <a:lnTo>
                    <a:pt x="39" y="659"/>
                  </a:lnTo>
                  <a:lnTo>
                    <a:pt x="72" y="708"/>
                  </a:lnTo>
                  <a:lnTo>
                    <a:pt x="114" y="757"/>
                  </a:lnTo>
                  <a:lnTo>
                    <a:pt x="162" y="767"/>
                  </a:lnTo>
                  <a:lnTo>
                    <a:pt x="201" y="757"/>
                  </a:lnTo>
                  <a:lnTo>
                    <a:pt x="237" y="738"/>
                  </a:lnTo>
                  <a:lnTo>
                    <a:pt x="259" y="675"/>
                  </a:lnTo>
                  <a:lnTo>
                    <a:pt x="255" y="619"/>
                  </a:lnTo>
                  <a:lnTo>
                    <a:pt x="223" y="567"/>
                  </a:lnTo>
                  <a:lnTo>
                    <a:pt x="223" y="499"/>
                  </a:lnTo>
                  <a:lnTo>
                    <a:pt x="237" y="433"/>
                  </a:lnTo>
                  <a:lnTo>
                    <a:pt x="266" y="354"/>
                  </a:lnTo>
                  <a:lnTo>
                    <a:pt x="323" y="305"/>
                  </a:lnTo>
                  <a:lnTo>
                    <a:pt x="363" y="227"/>
                  </a:lnTo>
                  <a:lnTo>
                    <a:pt x="395" y="124"/>
                  </a:lnTo>
                  <a:lnTo>
                    <a:pt x="377" y="56"/>
                  </a:lnTo>
                  <a:lnTo>
                    <a:pt x="353" y="10"/>
                  </a:lnTo>
                  <a:lnTo>
                    <a:pt x="291" y="0"/>
                  </a:lnTo>
                  <a:lnTo>
                    <a:pt x="323" y="1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7001" name="Freeform 25"/>
            <p:cNvSpPr>
              <a:spLocks/>
            </p:cNvSpPr>
            <p:nvPr/>
          </p:nvSpPr>
          <p:spPr bwMode="auto">
            <a:xfrm>
              <a:off x="4016" y="2067"/>
              <a:ext cx="519" cy="321"/>
            </a:xfrm>
            <a:custGeom>
              <a:avLst/>
              <a:gdLst/>
              <a:ahLst/>
              <a:cxnLst>
                <a:cxn ang="0">
                  <a:pos x="518" y="281"/>
                </a:cxn>
                <a:cxn ang="0">
                  <a:pos x="409" y="271"/>
                </a:cxn>
                <a:cxn ang="0">
                  <a:pos x="321" y="241"/>
                </a:cxn>
                <a:cxn ang="0">
                  <a:pos x="252" y="202"/>
                </a:cxn>
                <a:cxn ang="0">
                  <a:pos x="208" y="166"/>
                </a:cxn>
                <a:cxn ang="0">
                  <a:pos x="186" y="95"/>
                </a:cxn>
                <a:cxn ang="0">
                  <a:pos x="186" y="7"/>
                </a:cxn>
                <a:cxn ang="0">
                  <a:pos x="164" y="0"/>
                </a:cxn>
                <a:cxn ang="0">
                  <a:pos x="153" y="79"/>
                </a:cxn>
                <a:cxn ang="0">
                  <a:pos x="157" y="124"/>
                </a:cxn>
                <a:cxn ang="0">
                  <a:pos x="168" y="166"/>
                </a:cxn>
                <a:cxn ang="0">
                  <a:pos x="113" y="118"/>
                </a:cxn>
                <a:cxn ang="0">
                  <a:pos x="69" y="59"/>
                </a:cxn>
                <a:cxn ang="0">
                  <a:pos x="58" y="79"/>
                </a:cxn>
                <a:cxn ang="0">
                  <a:pos x="88" y="127"/>
                </a:cxn>
                <a:cxn ang="0">
                  <a:pos x="142" y="193"/>
                </a:cxn>
                <a:cxn ang="0">
                  <a:pos x="44" y="186"/>
                </a:cxn>
                <a:cxn ang="0">
                  <a:pos x="0" y="193"/>
                </a:cxn>
                <a:cxn ang="0">
                  <a:pos x="11" y="216"/>
                </a:cxn>
                <a:cxn ang="0">
                  <a:pos x="91" y="222"/>
                </a:cxn>
                <a:cxn ang="0">
                  <a:pos x="157" y="225"/>
                </a:cxn>
                <a:cxn ang="0">
                  <a:pos x="80" y="251"/>
                </a:cxn>
                <a:cxn ang="0">
                  <a:pos x="22" y="284"/>
                </a:cxn>
                <a:cxn ang="0">
                  <a:pos x="15" y="303"/>
                </a:cxn>
                <a:cxn ang="0">
                  <a:pos x="33" y="320"/>
                </a:cxn>
                <a:cxn ang="0">
                  <a:pos x="69" y="291"/>
                </a:cxn>
                <a:cxn ang="0">
                  <a:pos x="124" y="271"/>
                </a:cxn>
                <a:cxn ang="0">
                  <a:pos x="197" y="241"/>
                </a:cxn>
                <a:cxn ang="0">
                  <a:pos x="233" y="245"/>
                </a:cxn>
                <a:cxn ang="0">
                  <a:pos x="317" y="274"/>
                </a:cxn>
                <a:cxn ang="0">
                  <a:pos x="383" y="303"/>
                </a:cxn>
                <a:cxn ang="0">
                  <a:pos x="514" y="320"/>
                </a:cxn>
                <a:cxn ang="0">
                  <a:pos x="518" y="281"/>
                </a:cxn>
              </a:cxnLst>
              <a:rect l="0" t="0" r="r" b="b"/>
              <a:pathLst>
                <a:path w="519" h="321">
                  <a:moveTo>
                    <a:pt x="518" y="281"/>
                  </a:moveTo>
                  <a:lnTo>
                    <a:pt x="409" y="271"/>
                  </a:lnTo>
                  <a:lnTo>
                    <a:pt x="321" y="241"/>
                  </a:lnTo>
                  <a:lnTo>
                    <a:pt x="252" y="202"/>
                  </a:lnTo>
                  <a:lnTo>
                    <a:pt x="208" y="166"/>
                  </a:lnTo>
                  <a:lnTo>
                    <a:pt x="186" y="95"/>
                  </a:lnTo>
                  <a:lnTo>
                    <a:pt x="186" y="7"/>
                  </a:lnTo>
                  <a:lnTo>
                    <a:pt x="164" y="0"/>
                  </a:lnTo>
                  <a:lnTo>
                    <a:pt x="153" y="79"/>
                  </a:lnTo>
                  <a:lnTo>
                    <a:pt x="157" y="124"/>
                  </a:lnTo>
                  <a:lnTo>
                    <a:pt x="168" y="166"/>
                  </a:lnTo>
                  <a:lnTo>
                    <a:pt x="113" y="118"/>
                  </a:lnTo>
                  <a:lnTo>
                    <a:pt x="69" y="59"/>
                  </a:lnTo>
                  <a:lnTo>
                    <a:pt x="58" y="79"/>
                  </a:lnTo>
                  <a:lnTo>
                    <a:pt x="88" y="127"/>
                  </a:lnTo>
                  <a:lnTo>
                    <a:pt x="142" y="193"/>
                  </a:lnTo>
                  <a:lnTo>
                    <a:pt x="44" y="186"/>
                  </a:lnTo>
                  <a:lnTo>
                    <a:pt x="0" y="193"/>
                  </a:lnTo>
                  <a:lnTo>
                    <a:pt x="11" y="216"/>
                  </a:lnTo>
                  <a:lnTo>
                    <a:pt x="91" y="222"/>
                  </a:lnTo>
                  <a:lnTo>
                    <a:pt x="157" y="225"/>
                  </a:lnTo>
                  <a:lnTo>
                    <a:pt x="80" y="251"/>
                  </a:lnTo>
                  <a:lnTo>
                    <a:pt x="22" y="284"/>
                  </a:lnTo>
                  <a:lnTo>
                    <a:pt x="15" y="303"/>
                  </a:lnTo>
                  <a:lnTo>
                    <a:pt x="33" y="320"/>
                  </a:lnTo>
                  <a:lnTo>
                    <a:pt x="69" y="291"/>
                  </a:lnTo>
                  <a:lnTo>
                    <a:pt x="124" y="271"/>
                  </a:lnTo>
                  <a:lnTo>
                    <a:pt x="197" y="241"/>
                  </a:lnTo>
                  <a:lnTo>
                    <a:pt x="233" y="245"/>
                  </a:lnTo>
                  <a:lnTo>
                    <a:pt x="317" y="274"/>
                  </a:lnTo>
                  <a:lnTo>
                    <a:pt x="383" y="303"/>
                  </a:lnTo>
                  <a:lnTo>
                    <a:pt x="514" y="320"/>
                  </a:lnTo>
                  <a:lnTo>
                    <a:pt x="518" y="28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7002" name="Freeform 26"/>
            <p:cNvSpPr>
              <a:spLocks/>
            </p:cNvSpPr>
            <p:nvPr/>
          </p:nvSpPr>
          <p:spPr bwMode="auto">
            <a:xfrm>
              <a:off x="4178" y="2993"/>
              <a:ext cx="391" cy="565"/>
            </a:xfrm>
            <a:custGeom>
              <a:avLst/>
              <a:gdLst/>
              <a:ahLst/>
              <a:cxnLst>
                <a:cxn ang="0">
                  <a:pos x="325" y="9"/>
                </a:cxn>
                <a:cxn ang="0">
                  <a:pos x="252" y="88"/>
                </a:cxn>
                <a:cxn ang="0">
                  <a:pos x="197" y="151"/>
                </a:cxn>
                <a:cxn ang="0">
                  <a:pos x="182" y="206"/>
                </a:cxn>
                <a:cxn ang="0">
                  <a:pos x="186" y="259"/>
                </a:cxn>
                <a:cxn ang="0">
                  <a:pos x="215" y="317"/>
                </a:cxn>
                <a:cxn ang="0">
                  <a:pos x="263" y="387"/>
                </a:cxn>
                <a:cxn ang="0">
                  <a:pos x="303" y="442"/>
                </a:cxn>
                <a:cxn ang="0">
                  <a:pos x="314" y="484"/>
                </a:cxn>
                <a:cxn ang="0">
                  <a:pos x="248" y="472"/>
                </a:cxn>
                <a:cxn ang="0">
                  <a:pos x="150" y="465"/>
                </a:cxn>
                <a:cxn ang="0">
                  <a:pos x="55" y="484"/>
                </a:cxn>
                <a:cxn ang="0">
                  <a:pos x="0" y="515"/>
                </a:cxn>
                <a:cxn ang="0">
                  <a:pos x="22" y="550"/>
                </a:cxn>
                <a:cxn ang="0">
                  <a:pos x="73" y="564"/>
                </a:cxn>
                <a:cxn ang="0">
                  <a:pos x="109" y="531"/>
                </a:cxn>
                <a:cxn ang="0">
                  <a:pos x="161" y="511"/>
                </a:cxn>
                <a:cxn ang="0">
                  <a:pos x="219" y="511"/>
                </a:cxn>
                <a:cxn ang="0">
                  <a:pos x="292" y="524"/>
                </a:cxn>
                <a:cxn ang="0">
                  <a:pos x="328" y="550"/>
                </a:cxn>
                <a:cxn ang="0">
                  <a:pos x="372" y="550"/>
                </a:cxn>
                <a:cxn ang="0">
                  <a:pos x="390" y="524"/>
                </a:cxn>
                <a:cxn ang="0">
                  <a:pos x="390" y="494"/>
                </a:cxn>
                <a:cxn ang="0">
                  <a:pos x="358" y="462"/>
                </a:cxn>
                <a:cxn ang="0">
                  <a:pos x="314" y="397"/>
                </a:cxn>
                <a:cxn ang="0">
                  <a:pos x="270" y="334"/>
                </a:cxn>
                <a:cxn ang="0">
                  <a:pos x="230" y="265"/>
                </a:cxn>
                <a:cxn ang="0">
                  <a:pos x="230" y="197"/>
                </a:cxn>
                <a:cxn ang="0">
                  <a:pos x="252" y="157"/>
                </a:cxn>
                <a:cxn ang="0">
                  <a:pos x="306" y="108"/>
                </a:cxn>
                <a:cxn ang="0">
                  <a:pos x="350" y="72"/>
                </a:cxn>
                <a:cxn ang="0">
                  <a:pos x="383" y="40"/>
                </a:cxn>
                <a:cxn ang="0">
                  <a:pos x="347" y="0"/>
                </a:cxn>
                <a:cxn ang="0">
                  <a:pos x="325" y="9"/>
                </a:cxn>
              </a:cxnLst>
              <a:rect l="0" t="0" r="r" b="b"/>
              <a:pathLst>
                <a:path w="391" h="565">
                  <a:moveTo>
                    <a:pt x="325" y="9"/>
                  </a:moveTo>
                  <a:lnTo>
                    <a:pt x="252" y="88"/>
                  </a:lnTo>
                  <a:lnTo>
                    <a:pt x="197" y="151"/>
                  </a:lnTo>
                  <a:lnTo>
                    <a:pt x="182" y="206"/>
                  </a:lnTo>
                  <a:lnTo>
                    <a:pt x="186" y="259"/>
                  </a:lnTo>
                  <a:lnTo>
                    <a:pt x="215" y="317"/>
                  </a:lnTo>
                  <a:lnTo>
                    <a:pt x="263" y="387"/>
                  </a:lnTo>
                  <a:lnTo>
                    <a:pt x="303" y="442"/>
                  </a:lnTo>
                  <a:lnTo>
                    <a:pt x="314" y="484"/>
                  </a:lnTo>
                  <a:lnTo>
                    <a:pt x="248" y="472"/>
                  </a:lnTo>
                  <a:lnTo>
                    <a:pt x="150" y="465"/>
                  </a:lnTo>
                  <a:lnTo>
                    <a:pt x="55" y="484"/>
                  </a:lnTo>
                  <a:lnTo>
                    <a:pt x="0" y="515"/>
                  </a:lnTo>
                  <a:lnTo>
                    <a:pt x="22" y="550"/>
                  </a:lnTo>
                  <a:lnTo>
                    <a:pt x="73" y="564"/>
                  </a:lnTo>
                  <a:lnTo>
                    <a:pt x="109" y="531"/>
                  </a:lnTo>
                  <a:lnTo>
                    <a:pt x="161" y="511"/>
                  </a:lnTo>
                  <a:lnTo>
                    <a:pt x="219" y="511"/>
                  </a:lnTo>
                  <a:lnTo>
                    <a:pt x="292" y="524"/>
                  </a:lnTo>
                  <a:lnTo>
                    <a:pt x="328" y="550"/>
                  </a:lnTo>
                  <a:lnTo>
                    <a:pt x="372" y="550"/>
                  </a:lnTo>
                  <a:lnTo>
                    <a:pt x="390" y="524"/>
                  </a:lnTo>
                  <a:lnTo>
                    <a:pt x="390" y="494"/>
                  </a:lnTo>
                  <a:lnTo>
                    <a:pt x="358" y="462"/>
                  </a:lnTo>
                  <a:lnTo>
                    <a:pt x="314" y="397"/>
                  </a:lnTo>
                  <a:lnTo>
                    <a:pt x="270" y="334"/>
                  </a:lnTo>
                  <a:lnTo>
                    <a:pt x="230" y="265"/>
                  </a:lnTo>
                  <a:lnTo>
                    <a:pt x="230" y="197"/>
                  </a:lnTo>
                  <a:lnTo>
                    <a:pt x="252" y="157"/>
                  </a:lnTo>
                  <a:lnTo>
                    <a:pt x="306" y="108"/>
                  </a:lnTo>
                  <a:lnTo>
                    <a:pt x="350" y="72"/>
                  </a:lnTo>
                  <a:lnTo>
                    <a:pt x="383" y="40"/>
                  </a:lnTo>
                  <a:lnTo>
                    <a:pt x="347" y="0"/>
                  </a:lnTo>
                  <a:lnTo>
                    <a:pt x="325" y="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7003" name="Freeform 27"/>
            <p:cNvSpPr>
              <a:spLocks/>
            </p:cNvSpPr>
            <p:nvPr/>
          </p:nvSpPr>
          <p:spPr bwMode="auto">
            <a:xfrm>
              <a:off x="4570" y="3013"/>
              <a:ext cx="423" cy="721"/>
            </a:xfrm>
            <a:custGeom>
              <a:avLst/>
              <a:gdLst/>
              <a:ahLst/>
              <a:cxnLst>
                <a:cxn ang="0">
                  <a:pos x="99" y="23"/>
                </a:cxn>
                <a:cxn ang="0">
                  <a:pos x="88" y="141"/>
                </a:cxn>
                <a:cxn ang="0">
                  <a:pos x="88" y="220"/>
                </a:cxn>
                <a:cxn ang="0">
                  <a:pos x="106" y="298"/>
                </a:cxn>
                <a:cxn ang="0">
                  <a:pos x="149" y="367"/>
                </a:cxn>
                <a:cxn ang="0">
                  <a:pos x="215" y="435"/>
                </a:cxn>
                <a:cxn ang="0">
                  <a:pos x="284" y="485"/>
                </a:cxn>
                <a:cxn ang="0">
                  <a:pos x="338" y="515"/>
                </a:cxn>
                <a:cxn ang="0">
                  <a:pos x="400" y="521"/>
                </a:cxn>
                <a:cxn ang="0">
                  <a:pos x="422" y="550"/>
                </a:cxn>
                <a:cxn ang="0">
                  <a:pos x="422" y="573"/>
                </a:cxn>
                <a:cxn ang="0">
                  <a:pos x="381" y="593"/>
                </a:cxn>
                <a:cxn ang="0">
                  <a:pos x="338" y="610"/>
                </a:cxn>
                <a:cxn ang="0">
                  <a:pos x="295" y="619"/>
                </a:cxn>
                <a:cxn ang="0">
                  <a:pos x="225" y="658"/>
                </a:cxn>
                <a:cxn ang="0">
                  <a:pos x="204" y="688"/>
                </a:cxn>
                <a:cxn ang="0">
                  <a:pos x="196" y="720"/>
                </a:cxn>
                <a:cxn ang="0">
                  <a:pos x="153" y="717"/>
                </a:cxn>
                <a:cxn ang="0">
                  <a:pos x="109" y="688"/>
                </a:cxn>
                <a:cxn ang="0">
                  <a:pos x="153" y="649"/>
                </a:cxn>
                <a:cxn ang="0">
                  <a:pos x="193" y="619"/>
                </a:cxn>
                <a:cxn ang="0">
                  <a:pos x="258" y="593"/>
                </a:cxn>
                <a:cxn ang="0">
                  <a:pos x="306" y="580"/>
                </a:cxn>
                <a:cxn ang="0">
                  <a:pos x="367" y="563"/>
                </a:cxn>
                <a:cxn ang="0">
                  <a:pos x="262" y="530"/>
                </a:cxn>
                <a:cxn ang="0">
                  <a:pos x="185" y="475"/>
                </a:cxn>
                <a:cxn ang="0">
                  <a:pos x="131" y="416"/>
                </a:cxn>
                <a:cxn ang="0">
                  <a:pos x="84" y="354"/>
                </a:cxn>
                <a:cxn ang="0">
                  <a:pos x="51" y="275"/>
                </a:cxn>
                <a:cxn ang="0">
                  <a:pos x="18" y="187"/>
                </a:cxn>
                <a:cxn ang="0">
                  <a:pos x="0" y="102"/>
                </a:cxn>
                <a:cxn ang="0">
                  <a:pos x="0" y="30"/>
                </a:cxn>
                <a:cxn ang="0">
                  <a:pos x="33" y="3"/>
                </a:cxn>
                <a:cxn ang="0">
                  <a:pos x="84" y="0"/>
                </a:cxn>
                <a:cxn ang="0">
                  <a:pos x="99" y="23"/>
                </a:cxn>
              </a:cxnLst>
              <a:rect l="0" t="0" r="r" b="b"/>
              <a:pathLst>
                <a:path w="423" h="721">
                  <a:moveTo>
                    <a:pt x="99" y="23"/>
                  </a:moveTo>
                  <a:lnTo>
                    <a:pt x="88" y="141"/>
                  </a:lnTo>
                  <a:lnTo>
                    <a:pt x="88" y="220"/>
                  </a:lnTo>
                  <a:lnTo>
                    <a:pt x="106" y="298"/>
                  </a:lnTo>
                  <a:lnTo>
                    <a:pt x="149" y="367"/>
                  </a:lnTo>
                  <a:lnTo>
                    <a:pt x="215" y="435"/>
                  </a:lnTo>
                  <a:lnTo>
                    <a:pt x="284" y="485"/>
                  </a:lnTo>
                  <a:lnTo>
                    <a:pt x="338" y="515"/>
                  </a:lnTo>
                  <a:lnTo>
                    <a:pt x="400" y="521"/>
                  </a:lnTo>
                  <a:lnTo>
                    <a:pt x="422" y="550"/>
                  </a:lnTo>
                  <a:lnTo>
                    <a:pt x="422" y="573"/>
                  </a:lnTo>
                  <a:lnTo>
                    <a:pt x="381" y="593"/>
                  </a:lnTo>
                  <a:lnTo>
                    <a:pt x="338" y="610"/>
                  </a:lnTo>
                  <a:lnTo>
                    <a:pt x="295" y="619"/>
                  </a:lnTo>
                  <a:lnTo>
                    <a:pt x="225" y="658"/>
                  </a:lnTo>
                  <a:lnTo>
                    <a:pt x="204" y="688"/>
                  </a:lnTo>
                  <a:lnTo>
                    <a:pt x="196" y="720"/>
                  </a:lnTo>
                  <a:lnTo>
                    <a:pt x="153" y="717"/>
                  </a:lnTo>
                  <a:lnTo>
                    <a:pt x="109" y="688"/>
                  </a:lnTo>
                  <a:lnTo>
                    <a:pt x="153" y="649"/>
                  </a:lnTo>
                  <a:lnTo>
                    <a:pt x="193" y="619"/>
                  </a:lnTo>
                  <a:lnTo>
                    <a:pt x="258" y="593"/>
                  </a:lnTo>
                  <a:lnTo>
                    <a:pt x="306" y="580"/>
                  </a:lnTo>
                  <a:lnTo>
                    <a:pt x="367" y="563"/>
                  </a:lnTo>
                  <a:lnTo>
                    <a:pt x="262" y="530"/>
                  </a:lnTo>
                  <a:lnTo>
                    <a:pt x="185" y="475"/>
                  </a:lnTo>
                  <a:lnTo>
                    <a:pt x="131" y="416"/>
                  </a:lnTo>
                  <a:lnTo>
                    <a:pt x="84" y="354"/>
                  </a:lnTo>
                  <a:lnTo>
                    <a:pt x="51" y="275"/>
                  </a:lnTo>
                  <a:lnTo>
                    <a:pt x="18" y="187"/>
                  </a:lnTo>
                  <a:lnTo>
                    <a:pt x="0" y="102"/>
                  </a:lnTo>
                  <a:lnTo>
                    <a:pt x="0" y="30"/>
                  </a:lnTo>
                  <a:lnTo>
                    <a:pt x="33" y="3"/>
                  </a:lnTo>
                  <a:lnTo>
                    <a:pt x="84" y="0"/>
                  </a:lnTo>
                  <a:lnTo>
                    <a:pt x="99" y="2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7004" name="Freeform 28"/>
            <p:cNvSpPr>
              <a:spLocks/>
            </p:cNvSpPr>
            <p:nvPr/>
          </p:nvSpPr>
          <p:spPr bwMode="auto">
            <a:xfrm>
              <a:off x="4823" y="1680"/>
              <a:ext cx="727" cy="828"/>
            </a:xfrm>
            <a:custGeom>
              <a:avLst/>
              <a:gdLst/>
              <a:ahLst/>
              <a:cxnLst>
                <a:cxn ang="0">
                  <a:pos x="0" y="798"/>
                </a:cxn>
                <a:cxn ang="0">
                  <a:pos x="11" y="748"/>
                </a:cxn>
                <a:cxn ang="0">
                  <a:pos x="52" y="724"/>
                </a:cxn>
                <a:cxn ang="0">
                  <a:pos x="153" y="719"/>
                </a:cxn>
                <a:cxn ang="0">
                  <a:pos x="247" y="705"/>
                </a:cxn>
                <a:cxn ang="0">
                  <a:pos x="351" y="659"/>
                </a:cxn>
                <a:cxn ang="0">
                  <a:pos x="495" y="593"/>
                </a:cxn>
                <a:cxn ang="0">
                  <a:pos x="540" y="561"/>
                </a:cxn>
                <a:cxn ang="0">
                  <a:pos x="572" y="526"/>
                </a:cxn>
                <a:cxn ang="0">
                  <a:pos x="586" y="480"/>
                </a:cxn>
                <a:cxn ang="0">
                  <a:pos x="601" y="391"/>
                </a:cxn>
                <a:cxn ang="0">
                  <a:pos x="594" y="268"/>
                </a:cxn>
                <a:cxn ang="0">
                  <a:pos x="561" y="185"/>
                </a:cxn>
                <a:cxn ang="0">
                  <a:pos x="523" y="131"/>
                </a:cxn>
                <a:cxn ang="0">
                  <a:pos x="484" y="106"/>
                </a:cxn>
                <a:cxn ang="0">
                  <a:pos x="459" y="101"/>
                </a:cxn>
                <a:cxn ang="0">
                  <a:pos x="467" y="78"/>
                </a:cxn>
                <a:cxn ang="0">
                  <a:pos x="521" y="95"/>
                </a:cxn>
                <a:cxn ang="0">
                  <a:pos x="580" y="122"/>
                </a:cxn>
                <a:cxn ang="0">
                  <a:pos x="560" y="56"/>
                </a:cxn>
                <a:cxn ang="0">
                  <a:pos x="554" y="6"/>
                </a:cxn>
                <a:cxn ang="0">
                  <a:pos x="578" y="0"/>
                </a:cxn>
                <a:cxn ang="0">
                  <a:pos x="614" y="95"/>
                </a:cxn>
                <a:cxn ang="0">
                  <a:pos x="622" y="111"/>
                </a:cxn>
                <a:cxn ang="0">
                  <a:pos x="633" y="54"/>
                </a:cxn>
                <a:cxn ang="0">
                  <a:pos x="641" y="13"/>
                </a:cxn>
                <a:cxn ang="0">
                  <a:pos x="653" y="10"/>
                </a:cxn>
                <a:cxn ang="0">
                  <a:pos x="673" y="28"/>
                </a:cxn>
                <a:cxn ang="0">
                  <a:pos x="651" y="124"/>
                </a:cxn>
                <a:cxn ang="0">
                  <a:pos x="662" y="126"/>
                </a:cxn>
                <a:cxn ang="0">
                  <a:pos x="694" y="57"/>
                </a:cxn>
                <a:cxn ang="0">
                  <a:pos x="717" y="59"/>
                </a:cxn>
                <a:cxn ang="0">
                  <a:pos x="726" y="78"/>
                </a:cxn>
                <a:cxn ang="0">
                  <a:pos x="676" y="167"/>
                </a:cxn>
                <a:cxn ang="0">
                  <a:pos x="654" y="203"/>
                </a:cxn>
                <a:cxn ang="0">
                  <a:pos x="630" y="285"/>
                </a:cxn>
                <a:cxn ang="0">
                  <a:pos x="632" y="383"/>
                </a:cxn>
                <a:cxn ang="0">
                  <a:pos x="630" y="495"/>
                </a:cxn>
                <a:cxn ang="0">
                  <a:pos x="630" y="578"/>
                </a:cxn>
                <a:cxn ang="0">
                  <a:pos x="612" y="613"/>
                </a:cxn>
                <a:cxn ang="0">
                  <a:pos x="523" y="649"/>
                </a:cxn>
                <a:cxn ang="0">
                  <a:pos x="405" y="692"/>
                </a:cxn>
                <a:cxn ang="0">
                  <a:pos x="302" y="740"/>
                </a:cxn>
                <a:cxn ang="0">
                  <a:pos x="173" y="806"/>
                </a:cxn>
                <a:cxn ang="0">
                  <a:pos x="82" y="827"/>
                </a:cxn>
                <a:cxn ang="0">
                  <a:pos x="24" y="817"/>
                </a:cxn>
                <a:cxn ang="0">
                  <a:pos x="0" y="798"/>
                </a:cxn>
              </a:cxnLst>
              <a:rect l="0" t="0" r="r" b="b"/>
              <a:pathLst>
                <a:path w="727" h="828">
                  <a:moveTo>
                    <a:pt x="0" y="798"/>
                  </a:moveTo>
                  <a:lnTo>
                    <a:pt x="11" y="748"/>
                  </a:lnTo>
                  <a:lnTo>
                    <a:pt x="52" y="724"/>
                  </a:lnTo>
                  <a:lnTo>
                    <a:pt x="153" y="719"/>
                  </a:lnTo>
                  <a:lnTo>
                    <a:pt x="247" y="705"/>
                  </a:lnTo>
                  <a:lnTo>
                    <a:pt x="351" y="659"/>
                  </a:lnTo>
                  <a:lnTo>
                    <a:pt x="495" y="593"/>
                  </a:lnTo>
                  <a:lnTo>
                    <a:pt x="540" y="561"/>
                  </a:lnTo>
                  <a:lnTo>
                    <a:pt x="572" y="526"/>
                  </a:lnTo>
                  <a:lnTo>
                    <a:pt x="586" y="480"/>
                  </a:lnTo>
                  <a:lnTo>
                    <a:pt x="601" y="391"/>
                  </a:lnTo>
                  <a:lnTo>
                    <a:pt x="594" y="268"/>
                  </a:lnTo>
                  <a:lnTo>
                    <a:pt x="561" y="185"/>
                  </a:lnTo>
                  <a:lnTo>
                    <a:pt x="523" y="131"/>
                  </a:lnTo>
                  <a:lnTo>
                    <a:pt x="484" y="106"/>
                  </a:lnTo>
                  <a:lnTo>
                    <a:pt x="459" y="101"/>
                  </a:lnTo>
                  <a:lnTo>
                    <a:pt x="467" y="78"/>
                  </a:lnTo>
                  <a:lnTo>
                    <a:pt x="521" y="95"/>
                  </a:lnTo>
                  <a:lnTo>
                    <a:pt x="580" y="122"/>
                  </a:lnTo>
                  <a:lnTo>
                    <a:pt x="560" y="56"/>
                  </a:lnTo>
                  <a:lnTo>
                    <a:pt x="554" y="6"/>
                  </a:lnTo>
                  <a:lnTo>
                    <a:pt x="578" y="0"/>
                  </a:lnTo>
                  <a:lnTo>
                    <a:pt x="614" y="95"/>
                  </a:lnTo>
                  <a:lnTo>
                    <a:pt x="622" y="111"/>
                  </a:lnTo>
                  <a:lnTo>
                    <a:pt x="633" y="54"/>
                  </a:lnTo>
                  <a:lnTo>
                    <a:pt x="641" y="13"/>
                  </a:lnTo>
                  <a:lnTo>
                    <a:pt x="653" y="10"/>
                  </a:lnTo>
                  <a:lnTo>
                    <a:pt x="673" y="28"/>
                  </a:lnTo>
                  <a:lnTo>
                    <a:pt x="651" y="124"/>
                  </a:lnTo>
                  <a:lnTo>
                    <a:pt x="662" y="126"/>
                  </a:lnTo>
                  <a:lnTo>
                    <a:pt x="694" y="57"/>
                  </a:lnTo>
                  <a:lnTo>
                    <a:pt x="717" y="59"/>
                  </a:lnTo>
                  <a:lnTo>
                    <a:pt x="726" y="78"/>
                  </a:lnTo>
                  <a:lnTo>
                    <a:pt x="676" y="167"/>
                  </a:lnTo>
                  <a:lnTo>
                    <a:pt x="654" y="203"/>
                  </a:lnTo>
                  <a:lnTo>
                    <a:pt x="630" y="285"/>
                  </a:lnTo>
                  <a:lnTo>
                    <a:pt x="632" y="383"/>
                  </a:lnTo>
                  <a:lnTo>
                    <a:pt x="630" y="495"/>
                  </a:lnTo>
                  <a:lnTo>
                    <a:pt x="630" y="578"/>
                  </a:lnTo>
                  <a:lnTo>
                    <a:pt x="612" y="613"/>
                  </a:lnTo>
                  <a:lnTo>
                    <a:pt x="523" y="649"/>
                  </a:lnTo>
                  <a:lnTo>
                    <a:pt x="405" y="692"/>
                  </a:lnTo>
                  <a:lnTo>
                    <a:pt x="302" y="740"/>
                  </a:lnTo>
                  <a:lnTo>
                    <a:pt x="173" y="806"/>
                  </a:lnTo>
                  <a:lnTo>
                    <a:pt x="82" y="827"/>
                  </a:lnTo>
                  <a:lnTo>
                    <a:pt x="24" y="817"/>
                  </a:lnTo>
                  <a:lnTo>
                    <a:pt x="0" y="798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69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69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99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269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99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269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2699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90" grpId="0" autoUpdateAnimBg="0"/>
      <p:bldP spid="126991" grpId="0" autoUpdateAnimBg="0"/>
      <p:bldP spid="126992" grpId="0" autoUpdateAnimBg="0"/>
      <p:bldP spid="126993" grpId="0" autoUpdateAnimBg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66"/>
          <p:cNvGrpSpPr>
            <a:grpSpLocks/>
          </p:cNvGrpSpPr>
          <p:nvPr/>
        </p:nvGrpSpPr>
        <p:grpSpPr bwMode="auto">
          <a:xfrm>
            <a:off x="228600" y="1784350"/>
            <a:ext cx="3733800" cy="3702050"/>
            <a:chOff x="236" y="816"/>
            <a:chExt cx="2352" cy="2332"/>
          </a:xfrm>
        </p:grpSpPr>
        <p:grpSp>
          <p:nvGrpSpPr>
            <p:cNvPr id="3" name="Group 65"/>
            <p:cNvGrpSpPr>
              <a:grpSpLocks/>
            </p:cNvGrpSpPr>
            <p:nvPr/>
          </p:nvGrpSpPr>
          <p:grpSpPr bwMode="auto">
            <a:xfrm>
              <a:off x="236" y="816"/>
              <a:ext cx="2352" cy="2332"/>
              <a:chOff x="236" y="816"/>
              <a:chExt cx="2352" cy="2332"/>
            </a:xfrm>
          </p:grpSpPr>
          <p:grpSp>
            <p:nvGrpSpPr>
              <p:cNvPr id="4" name="Group 38"/>
              <p:cNvGrpSpPr>
                <a:grpSpLocks/>
              </p:cNvGrpSpPr>
              <p:nvPr/>
            </p:nvGrpSpPr>
            <p:grpSpPr bwMode="auto">
              <a:xfrm>
                <a:off x="236" y="816"/>
                <a:ext cx="2352" cy="2332"/>
                <a:chOff x="236" y="1362"/>
                <a:chExt cx="2352" cy="1899"/>
              </a:xfrm>
            </p:grpSpPr>
            <p:sp>
              <p:nvSpPr>
                <p:cNvPr id="129063" name="Oval 39"/>
                <p:cNvSpPr>
                  <a:spLocks noChangeArrowheads="1"/>
                </p:cNvSpPr>
                <p:nvPr/>
              </p:nvSpPr>
              <p:spPr bwMode="auto">
                <a:xfrm>
                  <a:off x="968" y="1420"/>
                  <a:ext cx="573" cy="634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64" name="Oval 40"/>
                <p:cNvSpPr>
                  <a:spLocks noChangeArrowheads="1"/>
                </p:cNvSpPr>
                <p:nvPr/>
              </p:nvSpPr>
              <p:spPr bwMode="auto">
                <a:xfrm>
                  <a:off x="1438" y="1362"/>
                  <a:ext cx="468" cy="518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65" name="Oval 41"/>
                <p:cNvSpPr>
                  <a:spLocks noChangeArrowheads="1"/>
                </p:cNvSpPr>
                <p:nvPr/>
              </p:nvSpPr>
              <p:spPr bwMode="auto">
                <a:xfrm>
                  <a:off x="1857" y="1880"/>
                  <a:ext cx="731" cy="806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66" name="Oval 42"/>
                <p:cNvSpPr>
                  <a:spLocks noChangeArrowheads="1"/>
                </p:cNvSpPr>
                <p:nvPr/>
              </p:nvSpPr>
              <p:spPr bwMode="auto">
                <a:xfrm>
                  <a:off x="497" y="2225"/>
                  <a:ext cx="835" cy="921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67" name="Oval 43"/>
                <p:cNvSpPr>
                  <a:spLocks noChangeArrowheads="1"/>
                </p:cNvSpPr>
                <p:nvPr/>
              </p:nvSpPr>
              <p:spPr bwMode="auto">
                <a:xfrm>
                  <a:off x="1648" y="2342"/>
                  <a:ext cx="624" cy="687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68" name="Oval 44"/>
                <p:cNvSpPr>
                  <a:spLocks noChangeArrowheads="1"/>
                </p:cNvSpPr>
                <p:nvPr/>
              </p:nvSpPr>
              <p:spPr bwMode="auto">
                <a:xfrm>
                  <a:off x="288" y="2400"/>
                  <a:ext cx="469" cy="514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69" name="Oval 45"/>
                <p:cNvSpPr>
                  <a:spLocks noChangeArrowheads="1"/>
                </p:cNvSpPr>
                <p:nvPr/>
              </p:nvSpPr>
              <p:spPr bwMode="auto">
                <a:xfrm>
                  <a:off x="236" y="1996"/>
                  <a:ext cx="469" cy="515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70" name="Oval 46"/>
                <p:cNvSpPr>
                  <a:spLocks noChangeArrowheads="1"/>
                </p:cNvSpPr>
                <p:nvPr/>
              </p:nvSpPr>
              <p:spPr bwMode="auto">
                <a:xfrm>
                  <a:off x="445" y="1536"/>
                  <a:ext cx="731" cy="805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71" name="Oval 47"/>
                <p:cNvSpPr>
                  <a:spLocks noChangeArrowheads="1"/>
                </p:cNvSpPr>
                <p:nvPr/>
              </p:nvSpPr>
              <p:spPr bwMode="auto">
                <a:xfrm>
                  <a:off x="1074" y="2455"/>
                  <a:ext cx="728" cy="806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72" name="Oval 48"/>
                <p:cNvSpPr>
                  <a:spLocks noChangeArrowheads="1"/>
                </p:cNvSpPr>
                <p:nvPr/>
              </p:nvSpPr>
              <p:spPr bwMode="auto">
                <a:xfrm>
                  <a:off x="1960" y="1593"/>
                  <a:ext cx="575" cy="633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73" name="Oval 49"/>
                <p:cNvSpPr>
                  <a:spLocks noChangeArrowheads="1"/>
                </p:cNvSpPr>
                <p:nvPr/>
              </p:nvSpPr>
              <p:spPr bwMode="auto">
                <a:xfrm>
                  <a:off x="1803" y="1362"/>
                  <a:ext cx="523" cy="574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74" name="Freeform 50"/>
                <p:cNvSpPr>
                  <a:spLocks/>
                </p:cNvSpPr>
                <p:nvPr/>
              </p:nvSpPr>
              <p:spPr bwMode="auto">
                <a:xfrm>
                  <a:off x="426" y="1514"/>
                  <a:ext cx="2031" cy="1502"/>
                </a:xfrm>
                <a:custGeom>
                  <a:avLst/>
                  <a:gdLst/>
                  <a:ahLst/>
                  <a:cxnLst>
                    <a:cxn ang="0">
                      <a:pos x="627" y="151"/>
                    </a:cxn>
                    <a:cxn ang="0">
                      <a:pos x="711" y="43"/>
                    </a:cxn>
                    <a:cxn ang="0">
                      <a:pos x="1090" y="50"/>
                    </a:cxn>
                    <a:cxn ang="0">
                      <a:pos x="1358" y="0"/>
                    </a:cxn>
                    <a:cxn ang="0">
                      <a:pos x="1696" y="180"/>
                    </a:cxn>
                    <a:cxn ang="0">
                      <a:pos x="1867" y="129"/>
                    </a:cxn>
                    <a:cxn ang="0">
                      <a:pos x="1958" y="151"/>
                    </a:cxn>
                    <a:cxn ang="0">
                      <a:pos x="1978" y="597"/>
                    </a:cxn>
                    <a:cxn ang="0">
                      <a:pos x="2030" y="668"/>
                    </a:cxn>
                    <a:cxn ang="0">
                      <a:pos x="1874" y="1012"/>
                    </a:cxn>
                    <a:cxn ang="0">
                      <a:pos x="1703" y="777"/>
                    </a:cxn>
                    <a:cxn ang="0">
                      <a:pos x="1656" y="897"/>
                    </a:cxn>
                    <a:cxn ang="0">
                      <a:pos x="1416" y="1371"/>
                    </a:cxn>
                    <a:cxn ang="0">
                      <a:pos x="614" y="1501"/>
                    </a:cxn>
                    <a:cxn ang="0">
                      <a:pos x="196" y="1408"/>
                    </a:cxn>
                    <a:cxn ang="0">
                      <a:pos x="64" y="1113"/>
                    </a:cxn>
                    <a:cxn ang="0">
                      <a:pos x="64" y="813"/>
                    </a:cxn>
                    <a:cxn ang="0">
                      <a:pos x="0" y="561"/>
                    </a:cxn>
                    <a:cxn ang="0">
                      <a:pos x="627" y="151"/>
                    </a:cxn>
                  </a:cxnLst>
                  <a:rect l="0" t="0" r="r" b="b"/>
                  <a:pathLst>
                    <a:path w="2031" h="1502">
                      <a:moveTo>
                        <a:pt x="627" y="151"/>
                      </a:moveTo>
                      <a:lnTo>
                        <a:pt x="711" y="43"/>
                      </a:lnTo>
                      <a:lnTo>
                        <a:pt x="1090" y="50"/>
                      </a:lnTo>
                      <a:lnTo>
                        <a:pt x="1358" y="0"/>
                      </a:lnTo>
                      <a:lnTo>
                        <a:pt x="1696" y="180"/>
                      </a:lnTo>
                      <a:lnTo>
                        <a:pt x="1867" y="129"/>
                      </a:lnTo>
                      <a:lnTo>
                        <a:pt x="1958" y="151"/>
                      </a:lnTo>
                      <a:lnTo>
                        <a:pt x="1978" y="597"/>
                      </a:lnTo>
                      <a:lnTo>
                        <a:pt x="2030" y="668"/>
                      </a:lnTo>
                      <a:lnTo>
                        <a:pt x="1874" y="1012"/>
                      </a:lnTo>
                      <a:lnTo>
                        <a:pt x="1703" y="777"/>
                      </a:lnTo>
                      <a:lnTo>
                        <a:pt x="1656" y="897"/>
                      </a:lnTo>
                      <a:lnTo>
                        <a:pt x="1416" y="1371"/>
                      </a:lnTo>
                      <a:lnTo>
                        <a:pt x="614" y="1501"/>
                      </a:lnTo>
                      <a:lnTo>
                        <a:pt x="196" y="1408"/>
                      </a:lnTo>
                      <a:lnTo>
                        <a:pt x="64" y="1113"/>
                      </a:lnTo>
                      <a:lnTo>
                        <a:pt x="64" y="813"/>
                      </a:lnTo>
                      <a:lnTo>
                        <a:pt x="0" y="561"/>
                      </a:lnTo>
                      <a:lnTo>
                        <a:pt x="627" y="151"/>
                      </a:lnTo>
                    </a:path>
                  </a:pathLst>
                </a:custGeom>
                <a:solidFill>
                  <a:srgbClr val="FFFFFF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5" name="Group 51"/>
              <p:cNvGrpSpPr>
                <a:grpSpLocks/>
              </p:cNvGrpSpPr>
              <p:nvPr/>
            </p:nvGrpSpPr>
            <p:grpSpPr bwMode="auto">
              <a:xfrm>
                <a:off x="1248" y="1776"/>
                <a:ext cx="1178" cy="1144"/>
                <a:chOff x="1295" y="2020"/>
                <a:chExt cx="1178" cy="1144"/>
              </a:xfrm>
            </p:grpSpPr>
            <p:sp>
              <p:nvSpPr>
                <p:cNvPr id="129076" name="Freeform 52"/>
                <p:cNvSpPr>
                  <a:spLocks/>
                </p:cNvSpPr>
                <p:nvPr/>
              </p:nvSpPr>
              <p:spPr bwMode="auto">
                <a:xfrm>
                  <a:off x="2171" y="2207"/>
                  <a:ext cx="302" cy="430"/>
                </a:xfrm>
                <a:custGeom>
                  <a:avLst/>
                  <a:gdLst/>
                  <a:ahLst/>
                  <a:cxnLst>
                    <a:cxn ang="0">
                      <a:pos x="0" y="223"/>
                    </a:cxn>
                    <a:cxn ang="0">
                      <a:pos x="16" y="211"/>
                    </a:cxn>
                    <a:cxn ang="0">
                      <a:pos x="49" y="222"/>
                    </a:cxn>
                    <a:cxn ang="0">
                      <a:pos x="88" y="259"/>
                    </a:cxn>
                    <a:cxn ang="0">
                      <a:pos x="127" y="319"/>
                    </a:cxn>
                    <a:cxn ang="0">
                      <a:pos x="185" y="359"/>
                    </a:cxn>
                    <a:cxn ang="0">
                      <a:pos x="230" y="374"/>
                    </a:cxn>
                    <a:cxn ang="0">
                      <a:pos x="251" y="364"/>
                    </a:cxn>
                    <a:cxn ang="0">
                      <a:pos x="255" y="346"/>
                    </a:cxn>
                    <a:cxn ang="0">
                      <a:pos x="243" y="300"/>
                    </a:cxn>
                    <a:cxn ang="0">
                      <a:pos x="207" y="241"/>
                    </a:cxn>
                    <a:cxn ang="0">
                      <a:pos x="155" y="184"/>
                    </a:cxn>
                    <a:cxn ang="0">
                      <a:pos x="101" y="137"/>
                    </a:cxn>
                    <a:cxn ang="0">
                      <a:pos x="62" y="130"/>
                    </a:cxn>
                    <a:cxn ang="0">
                      <a:pos x="30" y="129"/>
                    </a:cxn>
                    <a:cxn ang="0">
                      <a:pos x="37" y="109"/>
                    </a:cxn>
                    <a:cxn ang="0">
                      <a:pos x="80" y="106"/>
                    </a:cxn>
                    <a:cxn ang="0">
                      <a:pos x="97" y="95"/>
                    </a:cxn>
                    <a:cxn ang="0">
                      <a:pos x="121" y="74"/>
                    </a:cxn>
                    <a:cxn ang="0">
                      <a:pos x="138" y="43"/>
                    </a:cxn>
                    <a:cxn ang="0">
                      <a:pos x="159" y="0"/>
                    </a:cxn>
                    <a:cxn ang="0">
                      <a:pos x="188" y="1"/>
                    </a:cxn>
                    <a:cxn ang="0">
                      <a:pos x="198" y="11"/>
                    </a:cxn>
                    <a:cxn ang="0">
                      <a:pos x="203" y="43"/>
                    </a:cxn>
                    <a:cxn ang="0">
                      <a:pos x="182" y="78"/>
                    </a:cxn>
                    <a:cxn ang="0">
                      <a:pos x="150" y="94"/>
                    </a:cxn>
                    <a:cxn ang="0">
                      <a:pos x="115" y="111"/>
                    </a:cxn>
                    <a:cxn ang="0">
                      <a:pos x="146" y="139"/>
                    </a:cxn>
                    <a:cxn ang="0">
                      <a:pos x="184" y="170"/>
                    </a:cxn>
                    <a:cxn ang="0">
                      <a:pos x="232" y="210"/>
                    </a:cxn>
                    <a:cxn ang="0">
                      <a:pos x="264" y="257"/>
                    </a:cxn>
                    <a:cxn ang="0">
                      <a:pos x="286" y="313"/>
                    </a:cxn>
                    <a:cxn ang="0">
                      <a:pos x="301" y="360"/>
                    </a:cxn>
                    <a:cxn ang="0">
                      <a:pos x="296" y="384"/>
                    </a:cxn>
                    <a:cxn ang="0">
                      <a:pos x="278" y="408"/>
                    </a:cxn>
                    <a:cxn ang="0">
                      <a:pos x="257" y="429"/>
                    </a:cxn>
                    <a:cxn ang="0">
                      <a:pos x="216" y="429"/>
                    </a:cxn>
                    <a:cxn ang="0">
                      <a:pos x="151" y="388"/>
                    </a:cxn>
                    <a:cxn ang="0">
                      <a:pos x="81" y="329"/>
                    </a:cxn>
                    <a:cxn ang="0">
                      <a:pos x="36" y="289"/>
                    </a:cxn>
                    <a:cxn ang="0">
                      <a:pos x="17" y="262"/>
                    </a:cxn>
                    <a:cxn ang="0">
                      <a:pos x="0" y="223"/>
                    </a:cxn>
                  </a:cxnLst>
                  <a:rect l="0" t="0" r="r" b="b"/>
                  <a:pathLst>
                    <a:path w="302" h="430">
                      <a:moveTo>
                        <a:pt x="0" y="223"/>
                      </a:moveTo>
                      <a:lnTo>
                        <a:pt x="16" y="211"/>
                      </a:lnTo>
                      <a:lnTo>
                        <a:pt x="49" y="222"/>
                      </a:lnTo>
                      <a:lnTo>
                        <a:pt x="88" y="259"/>
                      </a:lnTo>
                      <a:lnTo>
                        <a:pt x="127" y="319"/>
                      </a:lnTo>
                      <a:lnTo>
                        <a:pt x="185" y="359"/>
                      </a:lnTo>
                      <a:lnTo>
                        <a:pt x="230" y="374"/>
                      </a:lnTo>
                      <a:lnTo>
                        <a:pt x="251" y="364"/>
                      </a:lnTo>
                      <a:lnTo>
                        <a:pt x="255" y="346"/>
                      </a:lnTo>
                      <a:lnTo>
                        <a:pt x="243" y="300"/>
                      </a:lnTo>
                      <a:lnTo>
                        <a:pt x="207" y="241"/>
                      </a:lnTo>
                      <a:lnTo>
                        <a:pt x="155" y="184"/>
                      </a:lnTo>
                      <a:lnTo>
                        <a:pt x="101" y="137"/>
                      </a:lnTo>
                      <a:lnTo>
                        <a:pt x="62" y="130"/>
                      </a:lnTo>
                      <a:lnTo>
                        <a:pt x="30" y="129"/>
                      </a:lnTo>
                      <a:lnTo>
                        <a:pt x="37" y="109"/>
                      </a:lnTo>
                      <a:lnTo>
                        <a:pt x="80" y="106"/>
                      </a:lnTo>
                      <a:lnTo>
                        <a:pt x="97" y="95"/>
                      </a:lnTo>
                      <a:lnTo>
                        <a:pt x="121" y="74"/>
                      </a:lnTo>
                      <a:lnTo>
                        <a:pt x="138" y="43"/>
                      </a:lnTo>
                      <a:lnTo>
                        <a:pt x="159" y="0"/>
                      </a:lnTo>
                      <a:lnTo>
                        <a:pt x="188" y="1"/>
                      </a:lnTo>
                      <a:lnTo>
                        <a:pt x="198" y="11"/>
                      </a:lnTo>
                      <a:lnTo>
                        <a:pt x="203" y="43"/>
                      </a:lnTo>
                      <a:lnTo>
                        <a:pt x="182" y="78"/>
                      </a:lnTo>
                      <a:lnTo>
                        <a:pt x="150" y="94"/>
                      </a:lnTo>
                      <a:lnTo>
                        <a:pt x="115" y="111"/>
                      </a:lnTo>
                      <a:lnTo>
                        <a:pt x="146" y="139"/>
                      </a:lnTo>
                      <a:lnTo>
                        <a:pt x="184" y="170"/>
                      </a:lnTo>
                      <a:lnTo>
                        <a:pt x="232" y="210"/>
                      </a:lnTo>
                      <a:lnTo>
                        <a:pt x="264" y="257"/>
                      </a:lnTo>
                      <a:lnTo>
                        <a:pt x="286" y="313"/>
                      </a:lnTo>
                      <a:lnTo>
                        <a:pt x="301" y="360"/>
                      </a:lnTo>
                      <a:lnTo>
                        <a:pt x="296" y="384"/>
                      </a:lnTo>
                      <a:lnTo>
                        <a:pt x="278" y="408"/>
                      </a:lnTo>
                      <a:lnTo>
                        <a:pt x="257" y="429"/>
                      </a:lnTo>
                      <a:lnTo>
                        <a:pt x="216" y="429"/>
                      </a:lnTo>
                      <a:lnTo>
                        <a:pt x="151" y="388"/>
                      </a:lnTo>
                      <a:lnTo>
                        <a:pt x="81" y="329"/>
                      </a:lnTo>
                      <a:lnTo>
                        <a:pt x="36" y="289"/>
                      </a:lnTo>
                      <a:lnTo>
                        <a:pt x="17" y="262"/>
                      </a:lnTo>
                      <a:lnTo>
                        <a:pt x="0" y="223"/>
                      </a:lnTo>
                    </a:path>
                  </a:pathLst>
                </a:custGeom>
                <a:solidFill>
                  <a:schemeClr val="accent2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9077" name="Freeform 53"/>
                <p:cNvSpPr>
                  <a:spLocks/>
                </p:cNvSpPr>
                <p:nvPr/>
              </p:nvSpPr>
              <p:spPr bwMode="auto">
                <a:xfrm>
                  <a:off x="2080" y="2020"/>
                  <a:ext cx="262" cy="323"/>
                </a:xfrm>
                <a:custGeom>
                  <a:avLst/>
                  <a:gdLst/>
                  <a:ahLst/>
                  <a:cxnLst>
                    <a:cxn ang="0">
                      <a:pos x="192" y="132"/>
                    </a:cxn>
                    <a:cxn ang="0">
                      <a:pos x="182" y="90"/>
                    </a:cxn>
                    <a:cxn ang="0">
                      <a:pos x="172" y="58"/>
                    </a:cxn>
                    <a:cxn ang="0">
                      <a:pos x="146" y="32"/>
                    </a:cxn>
                    <a:cxn ang="0">
                      <a:pos x="114" y="8"/>
                    </a:cxn>
                    <a:cxn ang="0">
                      <a:pos x="60" y="0"/>
                    </a:cxn>
                    <a:cxn ang="0">
                      <a:pos x="31" y="22"/>
                    </a:cxn>
                    <a:cxn ang="0">
                      <a:pos x="14" y="64"/>
                    </a:cxn>
                    <a:cxn ang="0">
                      <a:pos x="9" y="120"/>
                    </a:cxn>
                    <a:cxn ang="0">
                      <a:pos x="17" y="160"/>
                    </a:cxn>
                    <a:cxn ang="0">
                      <a:pos x="5" y="162"/>
                    </a:cxn>
                    <a:cxn ang="0">
                      <a:pos x="0" y="174"/>
                    </a:cxn>
                    <a:cxn ang="0">
                      <a:pos x="7" y="194"/>
                    </a:cxn>
                    <a:cxn ang="0">
                      <a:pos x="21" y="203"/>
                    </a:cxn>
                    <a:cxn ang="0">
                      <a:pos x="30" y="213"/>
                    </a:cxn>
                    <a:cxn ang="0">
                      <a:pos x="37" y="242"/>
                    </a:cxn>
                    <a:cxn ang="0">
                      <a:pos x="52" y="273"/>
                    </a:cxn>
                    <a:cxn ang="0">
                      <a:pos x="72" y="304"/>
                    </a:cxn>
                    <a:cxn ang="0">
                      <a:pos x="107" y="322"/>
                    </a:cxn>
                    <a:cxn ang="0">
                      <a:pos x="159" y="314"/>
                    </a:cxn>
                    <a:cxn ang="0">
                      <a:pos x="182" y="295"/>
                    </a:cxn>
                    <a:cxn ang="0">
                      <a:pos x="196" y="252"/>
                    </a:cxn>
                    <a:cxn ang="0">
                      <a:pos x="202" y="201"/>
                    </a:cxn>
                    <a:cxn ang="0">
                      <a:pos x="197" y="161"/>
                    </a:cxn>
                    <a:cxn ang="0">
                      <a:pos x="256" y="183"/>
                    </a:cxn>
                    <a:cxn ang="0">
                      <a:pos x="261" y="167"/>
                    </a:cxn>
                    <a:cxn ang="0">
                      <a:pos x="192" y="132"/>
                    </a:cxn>
                  </a:cxnLst>
                  <a:rect l="0" t="0" r="r" b="b"/>
                  <a:pathLst>
                    <a:path w="262" h="323">
                      <a:moveTo>
                        <a:pt x="192" y="132"/>
                      </a:moveTo>
                      <a:lnTo>
                        <a:pt x="182" y="90"/>
                      </a:lnTo>
                      <a:lnTo>
                        <a:pt x="172" y="58"/>
                      </a:lnTo>
                      <a:lnTo>
                        <a:pt x="146" y="32"/>
                      </a:lnTo>
                      <a:lnTo>
                        <a:pt x="114" y="8"/>
                      </a:lnTo>
                      <a:lnTo>
                        <a:pt x="60" y="0"/>
                      </a:lnTo>
                      <a:lnTo>
                        <a:pt x="31" y="22"/>
                      </a:lnTo>
                      <a:lnTo>
                        <a:pt x="14" y="64"/>
                      </a:lnTo>
                      <a:lnTo>
                        <a:pt x="9" y="120"/>
                      </a:lnTo>
                      <a:lnTo>
                        <a:pt x="17" y="160"/>
                      </a:lnTo>
                      <a:lnTo>
                        <a:pt x="5" y="162"/>
                      </a:lnTo>
                      <a:lnTo>
                        <a:pt x="0" y="174"/>
                      </a:lnTo>
                      <a:lnTo>
                        <a:pt x="7" y="194"/>
                      </a:lnTo>
                      <a:lnTo>
                        <a:pt x="21" y="203"/>
                      </a:lnTo>
                      <a:lnTo>
                        <a:pt x="30" y="213"/>
                      </a:lnTo>
                      <a:lnTo>
                        <a:pt x="37" y="242"/>
                      </a:lnTo>
                      <a:lnTo>
                        <a:pt x="52" y="273"/>
                      </a:lnTo>
                      <a:lnTo>
                        <a:pt x="72" y="304"/>
                      </a:lnTo>
                      <a:lnTo>
                        <a:pt x="107" y="322"/>
                      </a:lnTo>
                      <a:lnTo>
                        <a:pt x="159" y="314"/>
                      </a:lnTo>
                      <a:lnTo>
                        <a:pt x="182" y="295"/>
                      </a:lnTo>
                      <a:lnTo>
                        <a:pt x="196" y="252"/>
                      </a:lnTo>
                      <a:lnTo>
                        <a:pt x="202" y="201"/>
                      </a:lnTo>
                      <a:lnTo>
                        <a:pt x="197" y="161"/>
                      </a:lnTo>
                      <a:lnTo>
                        <a:pt x="256" y="183"/>
                      </a:lnTo>
                      <a:lnTo>
                        <a:pt x="261" y="167"/>
                      </a:lnTo>
                      <a:lnTo>
                        <a:pt x="192" y="132"/>
                      </a:lnTo>
                    </a:path>
                  </a:pathLst>
                </a:custGeom>
                <a:solidFill>
                  <a:schemeClr val="accent2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9078" name="Freeform 54"/>
                <p:cNvSpPr>
                  <a:spLocks/>
                </p:cNvSpPr>
                <p:nvPr/>
              </p:nvSpPr>
              <p:spPr bwMode="auto">
                <a:xfrm>
                  <a:off x="1580" y="2235"/>
                  <a:ext cx="505" cy="195"/>
                </a:xfrm>
                <a:custGeom>
                  <a:avLst/>
                  <a:gdLst/>
                  <a:ahLst/>
                  <a:cxnLst>
                    <a:cxn ang="0">
                      <a:pos x="504" y="96"/>
                    </a:cxn>
                    <a:cxn ang="0">
                      <a:pos x="476" y="73"/>
                    </a:cxn>
                    <a:cxn ang="0">
                      <a:pos x="440" y="60"/>
                    </a:cxn>
                    <a:cxn ang="0">
                      <a:pos x="353" y="48"/>
                    </a:cxn>
                    <a:cxn ang="0">
                      <a:pos x="222" y="23"/>
                    </a:cxn>
                    <a:cxn ang="0">
                      <a:pos x="141" y="0"/>
                    </a:cxn>
                    <a:cxn ang="0">
                      <a:pos x="115" y="10"/>
                    </a:cxn>
                    <a:cxn ang="0">
                      <a:pos x="115" y="28"/>
                    </a:cxn>
                    <a:cxn ang="0">
                      <a:pos x="141" y="55"/>
                    </a:cxn>
                    <a:cxn ang="0">
                      <a:pos x="178" y="90"/>
                    </a:cxn>
                    <a:cxn ang="0">
                      <a:pos x="194" y="127"/>
                    </a:cxn>
                    <a:cxn ang="0">
                      <a:pos x="201" y="172"/>
                    </a:cxn>
                    <a:cxn ang="0">
                      <a:pos x="165" y="164"/>
                    </a:cxn>
                    <a:cxn ang="0">
                      <a:pos x="113" y="139"/>
                    </a:cxn>
                    <a:cxn ang="0">
                      <a:pos x="62" y="131"/>
                    </a:cxn>
                    <a:cxn ang="0">
                      <a:pos x="3" y="139"/>
                    </a:cxn>
                    <a:cxn ang="0">
                      <a:pos x="0" y="150"/>
                    </a:cxn>
                    <a:cxn ang="0">
                      <a:pos x="9" y="159"/>
                    </a:cxn>
                    <a:cxn ang="0">
                      <a:pos x="19" y="168"/>
                    </a:cxn>
                    <a:cxn ang="0">
                      <a:pos x="41" y="157"/>
                    </a:cxn>
                    <a:cxn ang="0">
                      <a:pos x="70" y="154"/>
                    </a:cxn>
                    <a:cxn ang="0">
                      <a:pos x="129" y="162"/>
                    </a:cxn>
                    <a:cxn ang="0">
                      <a:pos x="178" y="180"/>
                    </a:cxn>
                    <a:cxn ang="0">
                      <a:pos x="200" y="194"/>
                    </a:cxn>
                    <a:cxn ang="0">
                      <a:pos x="219" y="190"/>
                    </a:cxn>
                    <a:cxn ang="0">
                      <a:pos x="225" y="172"/>
                    </a:cxn>
                    <a:cxn ang="0">
                      <a:pos x="209" y="133"/>
                    </a:cxn>
                    <a:cxn ang="0">
                      <a:pos x="194" y="91"/>
                    </a:cxn>
                    <a:cxn ang="0">
                      <a:pos x="167" y="61"/>
                    </a:cxn>
                    <a:cxn ang="0">
                      <a:pos x="153" y="34"/>
                    </a:cxn>
                    <a:cxn ang="0">
                      <a:pos x="191" y="49"/>
                    </a:cxn>
                    <a:cxn ang="0">
                      <a:pos x="274" y="69"/>
                    </a:cxn>
                    <a:cxn ang="0">
                      <a:pos x="352" y="92"/>
                    </a:cxn>
                    <a:cxn ang="0">
                      <a:pos x="417" y="109"/>
                    </a:cxn>
                    <a:cxn ang="0">
                      <a:pos x="473" y="115"/>
                    </a:cxn>
                    <a:cxn ang="0">
                      <a:pos x="489" y="109"/>
                    </a:cxn>
                    <a:cxn ang="0">
                      <a:pos x="504" y="96"/>
                    </a:cxn>
                  </a:cxnLst>
                  <a:rect l="0" t="0" r="r" b="b"/>
                  <a:pathLst>
                    <a:path w="505" h="195">
                      <a:moveTo>
                        <a:pt x="504" y="96"/>
                      </a:moveTo>
                      <a:lnTo>
                        <a:pt x="476" y="73"/>
                      </a:lnTo>
                      <a:lnTo>
                        <a:pt x="440" y="60"/>
                      </a:lnTo>
                      <a:lnTo>
                        <a:pt x="353" y="48"/>
                      </a:lnTo>
                      <a:lnTo>
                        <a:pt x="222" y="23"/>
                      </a:lnTo>
                      <a:lnTo>
                        <a:pt x="141" y="0"/>
                      </a:lnTo>
                      <a:lnTo>
                        <a:pt x="115" y="10"/>
                      </a:lnTo>
                      <a:lnTo>
                        <a:pt x="115" y="28"/>
                      </a:lnTo>
                      <a:lnTo>
                        <a:pt x="141" y="55"/>
                      </a:lnTo>
                      <a:lnTo>
                        <a:pt x="178" y="90"/>
                      </a:lnTo>
                      <a:lnTo>
                        <a:pt x="194" y="127"/>
                      </a:lnTo>
                      <a:lnTo>
                        <a:pt x="201" y="172"/>
                      </a:lnTo>
                      <a:lnTo>
                        <a:pt x="165" y="164"/>
                      </a:lnTo>
                      <a:lnTo>
                        <a:pt x="113" y="139"/>
                      </a:lnTo>
                      <a:lnTo>
                        <a:pt x="62" y="131"/>
                      </a:lnTo>
                      <a:lnTo>
                        <a:pt x="3" y="139"/>
                      </a:lnTo>
                      <a:lnTo>
                        <a:pt x="0" y="150"/>
                      </a:lnTo>
                      <a:lnTo>
                        <a:pt x="9" y="159"/>
                      </a:lnTo>
                      <a:lnTo>
                        <a:pt x="19" y="168"/>
                      </a:lnTo>
                      <a:lnTo>
                        <a:pt x="41" y="157"/>
                      </a:lnTo>
                      <a:lnTo>
                        <a:pt x="70" y="154"/>
                      </a:lnTo>
                      <a:lnTo>
                        <a:pt x="129" y="162"/>
                      </a:lnTo>
                      <a:lnTo>
                        <a:pt x="178" y="180"/>
                      </a:lnTo>
                      <a:lnTo>
                        <a:pt x="200" y="194"/>
                      </a:lnTo>
                      <a:lnTo>
                        <a:pt x="219" y="190"/>
                      </a:lnTo>
                      <a:lnTo>
                        <a:pt x="225" y="172"/>
                      </a:lnTo>
                      <a:lnTo>
                        <a:pt x="209" y="133"/>
                      </a:lnTo>
                      <a:lnTo>
                        <a:pt x="194" y="91"/>
                      </a:lnTo>
                      <a:lnTo>
                        <a:pt x="167" y="61"/>
                      </a:lnTo>
                      <a:lnTo>
                        <a:pt x="153" y="34"/>
                      </a:lnTo>
                      <a:lnTo>
                        <a:pt x="191" y="49"/>
                      </a:lnTo>
                      <a:lnTo>
                        <a:pt x="274" y="69"/>
                      </a:lnTo>
                      <a:lnTo>
                        <a:pt x="352" y="92"/>
                      </a:lnTo>
                      <a:lnTo>
                        <a:pt x="417" y="109"/>
                      </a:lnTo>
                      <a:lnTo>
                        <a:pt x="473" y="115"/>
                      </a:lnTo>
                      <a:lnTo>
                        <a:pt x="489" y="109"/>
                      </a:lnTo>
                      <a:lnTo>
                        <a:pt x="504" y="96"/>
                      </a:lnTo>
                    </a:path>
                  </a:pathLst>
                </a:custGeom>
                <a:solidFill>
                  <a:schemeClr val="accent2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9079" name="Freeform 55"/>
                <p:cNvSpPr>
                  <a:spLocks/>
                </p:cNvSpPr>
                <p:nvPr/>
              </p:nvSpPr>
              <p:spPr bwMode="auto">
                <a:xfrm>
                  <a:off x="1564" y="2318"/>
                  <a:ext cx="639" cy="304"/>
                </a:xfrm>
                <a:custGeom>
                  <a:avLst/>
                  <a:gdLst/>
                  <a:ahLst/>
                  <a:cxnLst>
                    <a:cxn ang="0">
                      <a:pos x="503" y="0"/>
                    </a:cxn>
                    <a:cxn ang="0">
                      <a:pos x="554" y="2"/>
                    </a:cxn>
                    <a:cxn ang="0">
                      <a:pos x="606" y="24"/>
                    </a:cxn>
                    <a:cxn ang="0">
                      <a:pos x="638" y="54"/>
                    </a:cxn>
                    <a:cxn ang="0">
                      <a:pos x="632" y="101"/>
                    </a:cxn>
                    <a:cxn ang="0">
                      <a:pos x="588" y="170"/>
                    </a:cxn>
                    <a:cxn ang="0">
                      <a:pos x="521" y="207"/>
                    </a:cxn>
                    <a:cxn ang="0">
                      <a:pos x="445" y="233"/>
                    </a:cxn>
                    <a:cxn ang="0">
                      <a:pos x="320" y="225"/>
                    </a:cxn>
                    <a:cxn ang="0">
                      <a:pos x="225" y="243"/>
                    </a:cxn>
                    <a:cxn ang="0">
                      <a:pos x="189" y="260"/>
                    </a:cxn>
                    <a:cxn ang="0">
                      <a:pos x="180" y="267"/>
                    </a:cxn>
                    <a:cxn ang="0">
                      <a:pos x="120" y="302"/>
                    </a:cxn>
                    <a:cxn ang="0">
                      <a:pos x="112" y="300"/>
                    </a:cxn>
                    <a:cxn ang="0">
                      <a:pos x="37" y="303"/>
                    </a:cxn>
                    <a:cxn ang="0">
                      <a:pos x="10" y="293"/>
                    </a:cxn>
                    <a:cxn ang="0">
                      <a:pos x="0" y="266"/>
                    </a:cxn>
                    <a:cxn ang="0">
                      <a:pos x="2" y="232"/>
                    </a:cxn>
                    <a:cxn ang="0">
                      <a:pos x="19" y="181"/>
                    </a:cxn>
                    <a:cxn ang="0">
                      <a:pos x="58" y="149"/>
                    </a:cxn>
                    <a:cxn ang="0">
                      <a:pos x="110" y="123"/>
                    </a:cxn>
                    <a:cxn ang="0">
                      <a:pos x="188" y="113"/>
                    </a:cxn>
                    <a:cxn ang="0">
                      <a:pos x="253" y="111"/>
                    </a:cxn>
                    <a:cxn ang="0">
                      <a:pos x="327" y="101"/>
                    </a:cxn>
                    <a:cxn ang="0">
                      <a:pos x="391" y="78"/>
                    </a:cxn>
                    <a:cxn ang="0">
                      <a:pos x="412" y="47"/>
                    </a:cxn>
                    <a:cxn ang="0">
                      <a:pos x="454" y="32"/>
                    </a:cxn>
                    <a:cxn ang="0">
                      <a:pos x="483" y="13"/>
                    </a:cxn>
                    <a:cxn ang="0">
                      <a:pos x="503" y="0"/>
                    </a:cxn>
                  </a:cxnLst>
                  <a:rect l="0" t="0" r="r" b="b"/>
                  <a:pathLst>
                    <a:path w="639" h="304">
                      <a:moveTo>
                        <a:pt x="503" y="0"/>
                      </a:moveTo>
                      <a:lnTo>
                        <a:pt x="554" y="2"/>
                      </a:lnTo>
                      <a:lnTo>
                        <a:pt x="606" y="24"/>
                      </a:lnTo>
                      <a:lnTo>
                        <a:pt x="638" y="54"/>
                      </a:lnTo>
                      <a:lnTo>
                        <a:pt x="632" y="101"/>
                      </a:lnTo>
                      <a:lnTo>
                        <a:pt x="588" y="170"/>
                      </a:lnTo>
                      <a:lnTo>
                        <a:pt x="521" y="207"/>
                      </a:lnTo>
                      <a:lnTo>
                        <a:pt x="445" y="233"/>
                      </a:lnTo>
                      <a:lnTo>
                        <a:pt x="320" y="225"/>
                      </a:lnTo>
                      <a:lnTo>
                        <a:pt x="225" y="243"/>
                      </a:lnTo>
                      <a:lnTo>
                        <a:pt x="189" y="260"/>
                      </a:lnTo>
                      <a:lnTo>
                        <a:pt x="180" y="267"/>
                      </a:lnTo>
                      <a:lnTo>
                        <a:pt x="120" y="302"/>
                      </a:lnTo>
                      <a:lnTo>
                        <a:pt x="112" y="300"/>
                      </a:lnTo>
                      <a:lnTo>
                        <a:pt x="37" y="303"/>
                      </a:lnTo>
                      <a:lnTo>
                        <a:pt x="10" y="293"/>
                      </a:lnTo>
                      <a:lnTo>
                        <a:pt x="0" y="266"/>
                      </a:lnTo>
                      <a:lnTo>
                        <a:pt x="2" y="232"/>
                      </a:lnTo>
                      <a:lnTo>
                        <a:pt x="19" y="181"/>
                      </a:lnTo>
                      <a:lnTo>
                        <a:pt x="58" y="149"/>
                      </a:lnTo>
                      <a:lnTo>
                        <a:pt x="110" y="123"/>
                      </a:lnTo>
                      <a:lnTo>
                        <a:pt x="188" y="113"/>
                      </a:lnTo>
                      <a:lnTo>
                        <a:pt x="253" y="111"/>
                      </a:lnTo>
                      <a:lnTo>
                        <a:pt x="327" y="101"/>
                      </a:lnTo>
                      <a:lnTo>
                        <a:pt x="391" y="78"/>
                      </a:lnTo>
                      <a:lnTo>
                        <a:pt x="412" y="47"/>
                      </a:lnTo>
                      <a:lnTo>
                        <a:pt x="454" y="32"/>
                      </a:lnTo>
                      <a:lnTo>
                        <a:pt x="483" y="13"/>
                      </a:lnTo>
                      <a:lnTo>
                        <a:pt x="503" y="0"/>
                      </a:lnTo>
                    </a:path>
                  </a:pathLst>
                </a:custGeom>
                <a:solidFill>
                  <a:schemeClr val="accent2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9080" name="Freeform 56"/>
                <p:cNvSpPr>
                  <a:spLocks/>
                </p:cNvSpPr>
                <p:nvPr/>
              </p:nvSpPr>
              <p:spPr bwMode="auto">
                <a:xfrm>
                  <a:off x="1295" y="2556"/>
                  <a:ext cx="329" cy="608"/>
                </a:xfrm>
                <a:custGeom>
                  <a:avLst/>
                  <a:gdLst/>
                  <a:ahLst/>
                  <a:cxnLst>
                    <a:cxn ang="0">
                      <a:pos x="211" y="83"/>
                    </a:cxn>
                    <a:cxn ang="0">
                      <a:pos x="251" y="31"/>
                    </a:cxn>
                    <a:cxn ang="0">
                      <a:pos x="281" y="0"/>
                    </a:cxn>
                    <a:cxn ang="0">
                      <a:pos x="328" y="12"/>
                    </a:cxn>
                    <a:cxn ang="0">
                      <a:pos x="328" y="51"/>
                    </a:cxn>
                    <a:cxn ang="0">
                      <a:pos x="309" y="88"/>
                    </a:cxn>
                    <a:cxn ang="0">
                      <a:pos x="241" y="151"/>
                    </a:cxn>
                    <a:cxn ang="0">
                      <a:pos x="198" y="193"/>
                    </a:cxn>
                    <a:cxn ang="0">
                      <a:pos x="170" y="236"/>
                    </a:cxn>
                    <a:cxn ang="0">
                      <a:pos x="162" y="263"/>
                    </a:cxn>
                    <a:cxn ang="0">
                      <a:pos x="160" y="300"/>
                    </a:cxn>
                    <a:cxn ang="0">
                      <a:pos x="181" y="346"/>
                    </a:cxn>
                    <a:cxn ang="0">
                      <a:pos x="208" y="391"/>
                    </a:cxn>
                    <a:cxn ang="0">
                      <a:pos x="224" y="425"/>
                    </a:cxn>
                    <a:cxn ang="0">
                      <a:pos x="238" y="455"/>
                    </a:cxn>
                    <a:cxn ang="0">
                      <a:pos x="244" y="489"/>
                    </a:cxn>
                    <a:cxn ang="0">
                      <a:pos x="247" y="518"/>
                    </a:cxn>
                    <a:cxn ang="0">
                      <a:pos x="237" y="537"/>
                    </a:cxn>
                    <a:cxn ang="0">
                      <a:pos x="211" y="539"/>
                    </a:cxn>
                    <a:cxn ang="0">
                      <a:pos x="164" y="554"/>
                    </a:cxn>
                    <a:cxn ang="0">
                      <a:pos x="114" y="560"/>
                    </a:cxn>
                    <a:cxn ang="0">
                      <a:pos x="63" y="588"/>
                    </a:cxn>
                    <a:cxn ang="0">
                      <a:pos x="36" y="607"/>
                    </a:cxn>
                    <a:cxn ang="0">
                      <a:pos x="12" y="586"/>
                    </a:cxn>
                    <a:cxn ang="0">
                      <a:pos x="0" y="567"/>
                    </a:cxn>
                    <a:cxn ang="0">
                      <a:pos x="9" y="555"/>
                    </a:cxn>
                    <a:cxn ang="0">
                      <a:pos x="42" y="543"/>
                    </a:cxn>
                    <a:cxn ang="0">
                      <a:pos x="111" y="531"/>
                    </a:cxn>
                    <a:cxn ang="0">
                      <a:pos x="165" y="525"/>
                    </a:cxn>
                    <a:cxn ang="0">
                      <a:pos x="204" y="521"/>
                    </a:cxn>
                    <a:cxn ang="0">
                      <a:pos x="216" y="510"/>
                    </a:cxn>
                    <a:cxn ang="0">
                      <a:pos x="218" y="475"/>
                    </a:cxn>
                    <a:cxn ang="0">
                      <a:pos x="184" y="417"/>
                    </a:cxn>
                    <a:cxn ang="0">
                      <a:pos x="162" y="383"/>
                    </a:cxn>
                    <a:cxn ang="0">
                      <a:pos x="135" y="323"/>
                    </a:cxn>
                    <a:cxn ang="0">
                      <a:pos x="123" y="285"/>
                    </a:cxn>
                    <a:cxn ang="0">
                      <a:pos x="115" y="247"/>
                    </a:cxn>
                    <a:cxn ang="0">
                      <a:pos x="125" y="206"/>
                    </a:cxn>
                    <a:cxn ang="0">
                      <a:pos x="152" y="158"/>
                    </a:cxn>
                    <a:cxn ang="0">
                      <a:pos x="190" y="112"/>
                    </a:cxn>
                    <a:cxn ang="0">
                      <a:pos x="211" y="83"/>
                    </a:cxn>
                  </a:cxnLst>
                  <a:rect l="0" t="0" r="r" b="b"/>
                  <a:pathLst>
                    <a:path w="329" h="608">
                      <a:moveTo>
                        <a:pt x="211" y="83"/>
                      </a:moveTo>
                      <a:lnTo>
                        <a:pt x="251" y="31"/>
                      </a:lnTo>
                      <a:lnTo>
                        <a:pt x="281" y="0"/>
                      </a:lnTo>
                      <a:lnTo>
                        <a:pt x="328" y="12"/>
                      </a:lnTo>
                      <a:lnTo>
                        <a:pt x="328" y="51"/>
                      </a:lnTo>
                      <a:lnTo>
                        <a:pt x="309" y="88"/>
                      </a:lnTo>
                      <a:lnTo>
                        <a:pt x="241" y="151"/>
                      </a:lnTo>
                      <a:lnTo>
                        <a:pt x="198" y="193"/>
                      </a:lnTo>
                      <a:lnTo>
                        <a:pt x="170" y="236"/>
                      </a:lnTo>
                      <a:lnTo>
                        <a:pt x="162" y="263"/>
                      </a:lnTo>
                      <a:lnTo>
                        <a:pt x="160" y="300"/>
                      </a:lnTo>
                      <a:lnTo>
                        <a:pt x="181" y="346"/>
                      </a:lnTo>
                      <a:lnTo>
                        <a:pt x="208" y="391"/>
                      </a:lnTo>
                      <a:lnTo>
                        <a:pt x="224" y="425"/>
                      </a:lnTo>
                      <a:lnTo>
                        <a:pt x="238" y="455"/>
                      </a:lnTo>
                      <a:lnTo>
                        <a:pt x="244" y="489"/>
                      </a:lnTo>
                      <a:lnTo>
                        <a:pt x="247" y="518"/>
                      </a:lnTo>
                      <a:lnTo>
                        <a:pt x="237" y="537"/>
                      </a:lnTo>
                      <a:lnTo>
                        <a:pt x="211" y="539"/>
                      </a:lnTo>
                      <a:lnTo>
                        <a:pt x="164" y="554"/>
                      </a:lnTo>
                      <a:lnTo>
                        <a:pt x="114" y="560"/>
                      </a:lnTo>
                      <a:lnTo>
                        <a:pt x="63" y="588"/>
                      </a:lnTo>
                      <a:lnTo>
                        <a:pt x="36" y="607"/>
                      </a:lnTo>
                      <a:lnTo>
                        <a:pt x="12" y="586"/>
                      </a:lnTo>
                      <a:lnTo>
                        <a:pt x="0" y="567"/>
                      </a:lnTo>
                      <a:lnTo>
                        <a:pt x="9" y="555"/>
                      </a:lnTo>
                      <a:lnTo>
                        <a:pt x="42" y="543"/>
                      </a:lnTo>
                      <a:lnTo>
                        <a:pt x="111" y="531"/>
                      </a:lnTo>
                      <a:lnTo>
                        <a:pt x="165" y="525"/>
                      </a:lnTo>
                      <a:lnTo>
                        <a:pt x="204" y="521"/>
                      </a:lnTo>
                      <a:lnTo>
                        <a:pt x="216" y="510"/>
                      </a:lnTo>
                      <a:lnTo>
                        <a:pt x="218" y="475"/>
                      </a:lnTo>
                      <a:lnTo>
                        <a:pt x="184" y="417"/>
                      </a:lnTo>
                      <a:lnTo>
                        <a:pt x="162" y="383"/>
                      </a:lnTo>
                      <a:lnTo>
                        <a:pt x="135" y="323"/>
                      </a:lnTo>
                      <a:lnTo>
                        <a:pt x="123" y="285"/>
                      </a:lnTo>
                      <a:lnTo>
                        <a:pt x="115" y="247"/>
                      </a:lnTo>
                      <a:lnTo>
                        <a:pt x="125" y="206"/>
                      </a:lnTo>
                      <a:lnTo>
                        <a:pt x="152" y="158"/>
                      </a:lnTo>
                      <a:lnTo>
                        <a:pt x="190" y="112"/>
                      </a:lnTo>
                      <a:lnTo>
                        <a:pt x="211" y="83"/>
                      </a:lnTo>
                    </a:path>
                  </a:pathLst>
                </a:custGeom>
                <a:solidFill>
                  <a:schemeClr val="accent2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9081" name="Freeform 57"/>
                <p:cNvSpPr>
                  <a:spLocks/>
                </p:cNvSpPr>
                <p:nvPr/>
              </p:nvSpPr>
              <p:spPr bwMode="auto">
                <a:xfrm>
                  <a:off x="1711" y="2538"/>
                  <a:ext cx="472" cy="413"/>
                </a:xfrm>
                <a:custGeom>
                  <a:avLst/>
                  <a:gdLst/>
                  <a:ahLst/>
                  <a:cxnLst>
                    <a:cxn ang="0">
                      <a:pos x="151" y="18"/>
                    </a:cxn>
                    <a:cxn ang="0">
                      <a:pos x="106" y="1"/>
                    </a:cxn>
                    <a:cxn ang="0">
                      <a:pos x="59" y="0"/>
                    </a:cxn>
                    <a:cxn ang="0">
                      <a:pos x="27" y="12"/>
                    </a:cxn>
                    <a:cxn ang="0">
                      <a:pos x="0" y="39"/>
                    </a:cxn>
                    <a:cxn ang="0">
                      <a:pos x="0" y="62"/>
                    </a:cxn>
                    <a:cxn ang="0">
                      <a:pos x="24" y="81"/>
                    </a:cxn>
                    <a:cxn ang="0">
                      <a:pos x="47" y="78"/>
                    </a:cxn>
                    <a:cxn ang="0">
                      <a:pos x="98" y="62"/>
                    </a:cxn>
                    <a:cxn ang="0">
                      <a:pos x="143" y="73"/>
                    </a:cxn>
                    <a:cxn ang="0">
                      <a:pos x="168" y="97"/>
                    </a:cxn>
                    <a:cxn ang="0">
                      <a:pos x="195" y="133"/>
                    </a:cxn>
                    <a:cxn ang="0">
                      <a:pos x="219" y="208"/>
                    </a:cxn>
                    <a:cxn ang="0">
                      <a:pos x="240" y="267"/>
                    </a:cxn>
                    <a:cxn ang="0">
                      <a:pos x="258" y="319"/>
                    </a:cxn>
                    <a:cxn ang="0">
                      <a:pos x="276" y="357"/>
                    </a:cxn>
                    <a:cxn ang="0">
                      <a:pos x="293" y="388"/>
                    </a:cxn>
                    <a:cxn ang="0">
                      <a:pos x="317" y="412"/>
                    </a:cxn>
                    <a:cxn ang="0">
                      <a:pos x="345" y="400"/>
                    </a:cxn>
                    <a:cxn ang="0">
                      <a:pos x="375" y="373"/>
                    </a:cxn>
                    <a:cxn ang="0">
                      <a:pos x="412" y="350"/>
                    </a:cxn>
                    <a:cxn ang="0">
                      <a:pos x="446" y="334"/>
                    </a:cxn>
                    <a:cxn ang="0">
                      <a:pos x="462" y="325"/>
                    </a:cxn>
                    <a:cxn ang="0">
                      <a:pos x="471" y="297"/>
                    </a:cxn>
                    <a:cxn ang="0">
                      <a:pos x="461" y="275"/>
                    </a:cxn>
                    <a:cxn ang="0">
                      <a:pos x="443" y="281"/>
                    </a:cxn>
                    <a:cxn ang="0">
                      <a:pos x="406" y="309"/>
                    </a:cxn>
                    <a:cxn ang="0">
                      <a:pos x="374" y="333"/>
                    </a:cxn>
                    <a:cxn ang="0">
                      <a:pos x="345" y="362"/>
                    </a:cxn>
                    <a:cxn ang="0">
                      <a:pos x="329" y="378"/>
                    </a:cxn>
                    <a:cxn ang="0">
                      <a:pos x="317" y="366"/>
                    </a:cxn>
                    <a:cxn ang="0">
                      <a:pos x="308" y="349"/>
                    </a:cxn>
                    <a:cxn ang="0">
                      <a:pos x="281" y="298"/>
                    </a:cxn>
                    <a:cxn ang="0">
                      <a:pos x="268" y="240"/>
                    </a:cxn>
                    <a:cxn ang="0">
                      <a:pos x="257" y="197"/>
                    </a:cxn>
                    <a:cxn ang="0">
                      <a:pos x="239" y="151"/>
                    </a:cxn>
                    <a:cxn ang="0">
                      <a:pos x="229" y="112"/>
                    </a:cxn>
                    <a:cxn ang="0">
                      <a:pos x="209" y="73"/>
                    </a:cxn>
                    <a:cxn ang="0">
                      <a:pos x="185" y="42"/>
                    </a:cxn>
                    <a:cxn ang="0">
                      <a:pos x="151" y="18"/>
                    </a:cxn>
                  </a:cxnLst>
                  <a:rect l="0" t="0" r="r" b="b"/>
                  <a:pathLst>
                    <a:path w="472" h="413">
                      <a:moveTo>
                        <a:pt x="151" y="18"/>
                      </a:moveTo>
                      <a:lnTo>
                        <a:pt x="106" y="1"/>
                      </a:lnTo>
                      <a:lnTo>
                        <a:pt x="59" y="0"/>
                      </a:lnTo>
                      <a:lnTo>
                        <a:pt x="27" y="12"/>
                      </a:lnTo>
                      <a:lnTo>
                        <a:pt x="0" y="39"/>
                      </a:lnTo>
                      <a:lnTo>
                        <a:pt x="0" y="62"/>
                      </a:lnTo>
                      <a:lnTo>
                        <a:pt x="24" y="81"/>
                      </a:lnTo>
                      <a:lnTo>
                        <a:pt x="47" y="78"/>
                      </a:lnTo>
                      <a:lnTo>
                        <a:pt x="98" y="62"/>
                      </a:lnTo>
                      <a:lnTo>
                        <a:pt x="143" y="73"/>
                      </a:lnTo>
                      <a:lnTo>
                        <a:pt x="168" y="97"/>
                      </a:lnTo>
                      <a:lnTo>
                        <a:pt x="195" y="133"/>
                      </a:lnTo>
                      <a:lnTo>
                        <a:pt x="219" y="208"/>
                      </a:lnTo>
                      <a:lnTo>
                        <a:pt x="240" y="267"/>
                      </a:lnTo>
                      <a:lnTo>
                        <a:pt x="258" y="319"/>
                      </a:lnTo>
                      <a:lnTo>
                        <a:pt x="276" y="357"/>
                      </a:lnTo>
                      <a:lnTo>
                        <a:pt x="293" y="388"/>
                      </a:lnTo>
                      <a:lnTo>
                        <a:pt x="317" y="412"/>
                      </a:lnTo>
                      <a:lnTo>
                        <a:pt x="345" y="400"/>
                      </a:lnTo>
                      <a:lnTo>
                        <a:pt x="375" y="373"/>
                      </a:lnTo>
                      <a:lnTo>
                        <a:pt x="412" y="350"/>
                      </a:lnTo>
                      <a:lnTo>
                        <a:pt x="446" y="334"/>
                      </a:lnTo>
                      <a:lnTo>
                        <a:pt x="462" y="325"/>
                      </a:lnTo>
                      <a:lnTo>
                        <a:pt x="471" y="297"/>
                      </a:lnTo>
                      <a:lnTo>
                        <a:pt x="461" y="275"/>
                      </a:lnTo>
                      <a:lnTo>
                        <a:pt x="443" y="281"/>
                      </a:lnTo>
                      <a:lnTo>
                        <a:pt x="406" y="309"/>
                      </a:lnTo>
                      <a:lnTo>
                        <a:pt x="374" y="333"/>
                      </a:lnTo>
                      <a:lnTo>
                        <a:pt x="345" y="362"/>
                      </a:lnTo>
                      <a:lnTo>
                        <a:pt x="329" y="378"/>
                      </a:lnTo>
                      <a:lnTo>
                        <a:pt x="317" y="366"/>
                      </a:lnTo>
                      <a:lnTo>
                        <a:pt x="308" y="349"/>
                      </a:lnTo>
                      <a:lnTo>
                        <a:pt x="281" y="298"/>
                      </a:lnTo>
                      <a:lnTo>
                        <a:pt x="268" y="240"/>
                      </a:lnTo>
                      <a:lnTo>
                        <a:pt x="257" y="197"/>
                      </a:lnTo>
                      <a:lnTo>
                        <a:pt x="239" y="151"/>
                      </a:lnTo>
                      <a:lnTo>
                        <a:pt x="229" y="112"/>
                      </a:lnTo>
                      <a:lnTo>
                        <a:pt x="209" y="73"/>
                      </a:lnTo>
                      <a:lnTo>
                        <a:pt x="185" y="42"/>
                      </a:lnTo>
                      <a:lnTo>
                        <a:pt x="151" y="18"/>
                      </a:lnTo>
                    </a:path>
                  </a:pathLst>
                </a:custGeom>
                <a:solidFill>
                  <a:schemeClr val="accent2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9082" name="Rectangle 58"/>
              <p:cNvSpPr>
                <a:spLocks noChangeArrowheads="1"/>
              </p:cNvSpPr>
              <p:nvPr/>
            </p:nvSpPr>
            <p:spPr bwMode="auto">
              <a:xfrm>
                <a:off x="576" y="1200"/>
                <a:ext cx="1824" cy="47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90488" tIns="44450" rIns="90488" bIns="44450"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2200" b="1">
                    <a:latin typeface="Comic Sans MS" pitchFamily="66" charset="0"/>
                  </a:rPr>
                  <a:t>This is going to be a wonderful day!</a:t>
                </a:r>
              </a:p>
            </p:txBody>
          </p:sp>
        </p:grpSp>
        <p:grpSp>
          <p:nvGrpSpPr>
            <p:cNvPr id="6" name="Group 59"/>
            <p:cNvGrpSpPr>
              <a:grpSpLocks/>
            </p:cNvGrpSpPr>
            <p:nvPr/>
          </p:nvGrpSpPr>
          <p:grpSpPr bwMode="auto">
            <a:xfrm>
              <a:off x="720" y="1968"/>
              <a:ext cx="316" cy="316"/>
              <a:chOff x="803" y="2387"/>
              <a:chExt cx="316" cy="316"/>
            </a:xfrm>
          </p:grpSpPr>
          <p:sp>
            <p:nvSpPr>
              <p:cNvPr id="129084" name="Line 60"/>
              <p:cNvSpPr>
                <a:spLocks noChangeShapeType="1"/>
              </p:cNvSpPr>
              <p:nvPr/>
            </p:nvSpPr>
            <p:spPr bwMode="auto">
              <a:xfrm>
                <a:off x="803" y="2543"/>
                <a:ext cx="316" cy="0"/>
              </a:xfrm>
              <a:prstGeom prst="line">
                <a:avLst/>
              </a:prstGeom>
              <a:noFill/>
              <a:ln w="1270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29085" name="Line 61"/>
              <p:cNvSpPr>
                <a:spLocks noChangeShapeType="1"/>
              </p:cNvSpPr>
              <p:nvPr/>
            </p:nvSpPr>
            <p:spPr bwMode="auto">
              <a:xfrm>
                <a:off x="959" y="2387"/>
                <a:ext cx="0" cy="316"/>
              </a:xfrm>
              <a:prstGeom prst="line">
                <a:avLst/>
              </a:prstGeom>
              <a:noFill/>
              <a:ln w="127000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7" name="Group 487"/>
          <p:cNvGrpSpPr>
            <a:grpSpLocks/>
          </p:cNvGrpSpPr>
          <p:nvPr/>
        </p:nvGrpSpPr>
        <p:grpSpPr bwMode="auto">
          <a:xfrm>
            <a:off x="5181600" y="1938338"/>
            <a:ext cx="3733800" cy="3548062"/>
            <a:chOff x="3264" y="1221"/>
            <a:chExt cx="2352" cy="2235"/>
          </a:xfrm>
        </p:grpSpPr>
        <p:grpSp>
          <p:nvGrpSpPr>
            <p:cNvPr id="8" name="Group 486"/>
            <p:cNvGrpSpPr>
              <a:grpSpLocks/>
            </p:cNvGrpSpPr>
            <p:nvPr/>
          </p:nvGrpSpPr>
          <p:grpSpPr bwMode="auto">
            <a:xfrm>
              <a:off x="3264" y="1221"/>
              <a:ext cx="2352" cy="2235"/>
              <a:chOff x="3264" y="1221"/>
              <a:chExt cx="2352" cy="2235"/>
            </a:xfrm>
          </p:grpSpPr>
          <p:grpSp>
            <p:nvGrpSpPr>
              <p:cNvPr id="9" name="Group 14"/>
              <p:cNvGrpSpPr>
                <a:grpSpLocks/>
              </p:cNvGrpSpPr>
              <p:nvPr/>
            </p:nvGrpSpPr>
            <p:grpSpPr bwMode="auto">
              <a:xfrm>
                <a:off x="3264" y="1221"/>
                <a:ext cx="2352" cy="2235"/>
                <a:chOff x="3260" y="1217"/>
                <a:chExt cx="2352" cy="1899"/>
              </a:xfrm>
            </p:grpSpPr>
            <p:sp>
              <p:nvSpPr>
                <p:cNvPr id="129039" name="Oval 15"/>
                <p:cNvSpPr>
                  <a:spLocks noChangeArrowheads="1"/>
                </p:cNvSpPr>
                <p:nvPr/>
              </p:nvSpPr>
              <p:spPr bwMode="auto">
                <a:xfrm>
                  <a:off x="3992" y="2424"/>
                  <a:ext cx="573" cy="634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40" name="Oval 16"/>
                <p:cNvSpPr>
                  <a:spLocks noChangeArrowheads="1"/>
                </p:cNvSpPr>
                <p:nvPr/>
              </p:nvSpPr>
              <p:spPr bwMode="auto">
                <a:xfrm>
                  <a:off x="4462" y="2598"/>
                  <a:ext cx="468" cy="518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41" name="Oval 17"/>
                <p:cNvSpPr>
                  <a:spLocks noChangeArrowheads="1"/>
                </p:cNvSpPr>
                <p:nvPr/>
              </p:nvSpPr>
              <p:spPr bwMode="auto">
                <a:xfrm>
                  <a:off x="4881" y="1792"/>
                  <a:ext cx="731" cy="806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42" name="Oval 18"/>
                <p:cNvSpPr>
                  <a:spLocks noChangeArrowheads="1"/>
                </p:cNvSpPr>
                <p:nvPr/>
              </p:nvSpPr>
              <p:spPr bwMode="auto">
                <a:xfrm>
                  <a:off x="3521" y="1332"/>
                  <a:ext cx="835" cy="921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43" name="Oval 19"/>
                <p:cNvSpPr>
                  <a:spLocks noChangeArrowheads="1"/>
                </p:cNvSpPr>
                <p:nvPr/>
              </p:nvSpPr>
              <p:spPr bwMode="auto">
                <a:xfrm>
                  <a:off x="4672" y="1449"/>
                  <a:ext cx="624" cy="687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44" name="Oval 20"/>
                <p:cNvSpPr>
                  <a:spLocks noChangeArrowheads="1"/>
                </p:cNvSpPr>
                <p:nvPr/>
              </p:nvSpPr>
              <p:spPr bwMode="auto">
                <a:xfrm>
                  <a:off x="3312" y="1564"/>
                  <a:ext cx="469" cy="514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45" name="Oval 21"/>
                <p:cNvSpPr>
                  <a:spLocks noChangeArrowheads="1"/>
                </p:cNvSpPr>
                <p:nvPr/>
              </p:nvSpPr>
              <p:spPr bwMode="auto">
                <a:xfrm>
                  <a:off x="3260" y="1967"/>
                  <a:ext cx="469" cy="515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46" name="Oval 22"/>
                <p:cNvSpPr>
                  <a:spLocks noChangeArrowheads="1"/>
                </p:cNvSpPr>
                <p:nvPr/>
              </p:nvSpPr>
              <p:spPr bwMode="auto">
                <a:xfrm>
                  <a:off x="3469" y="2137"/>
                  <a:ext cx="731" cy="805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47" name="Oval 23"/>
                <p:cNvSpPr>
                  <a:spLocks noChangeArrowheads="1"/>
                </p:cNvSpPr>
                <p:nvPr/>
              </p:nvSpPr>
              <p:spPr bwMode="auto">
                <a:xfrm>
                  <a:off x="4098" y="1217"/>
                  <a:ext cx="728" cy="806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48" name="Oval 24"/>
                <p:cNvSpPr>
                  <a:spLocks noChangeArrowheads="1"/>
                </p:cNvSpPr>
                <p:nvPr/>
              </p:nvSpPr>
              <p:spPr bwMode="auto">
                <a:xfrm>
                  <a:off x="4984" y="2252"/>
                  <a:ext cx="575" cy="633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49" name="Oval 25"/>
                <p:cNvSpPr>
                  <a:spLocks noChangeArrowheads="1"/>
                </p:cNvSpPr>
                <p:nvPr/>
              </p:nvSpPr>
              <p:spPr bwMode="auto">
                <a:xfrm>
                  <a:off x="4827" y="2542"/>
                  <a:ext cx="523" cy="574"/>
                </a:xfrm>
                <a:prstGeom prst="ellipse">
                  <a:avLst/>
                </a:prstGeom>
                <a:solidFill>
                  <a:srgbClr val="FFFFFF"/>
                </a:solidFill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29050" name="Freeform 26"/>
                <p:cNvSpPr>
                  <a:spLocks/>
                </p:cNvSpPr>
                <p:nvPr/>
              </p:nvSpPr>
              <p:spPr bwMode="auto">
                <a:xfrm>
                  <a:off x="3450" y="1463"/>
                  <a:ext cx="2031" cy="1502"/>
                </a:xfrm>
                <a:custGeom>
                  <a:avLst/>
                  <a:gdLst/>
                  <a:ahLst/>
                  <a:cxnLst>
                    <a:cxn ang="0">
                      <a:pos x="627" y="1349"/>
                    </a:cxn>
                    <a:cxn ang="0">
                      <a:pos x="711" y="1457"/>
                    </a:cxn>
                    <a:cxn ang="0">
                      <a:pos x="1090" y="1450"/>
                    </a:cxn>
                    <a:cxn ang="0">
                      <a:pos x="1358" y="1501"/>
                    </a:cxn>
                    <a:cxn ang="0">
                      <a:pos x="1696" y="1320"/>
                    </a:cxn>
                    <a:cxn ang="0">
                      <a:pos x="1867" y="1371"/>
                    </a:cxn>
                    <a:cxn ang="0">
                      <a:pos x="1958" y="1349"/>
                    </a:cxn>
                    <a:cxn ang="0">
                      <a:pos x="1978" y="903"/>
                    </a:cxn>
                    <a:cxn ang="0">
                      <a:pos x="2030" y="832"/>
                    </a:cxn>
                    <a:cxn ang="0">
                      <a:pos x="1874" y="488"/>
                    </a:cxn>
                    <a:cxn ang="0">
                      <a:pos x="1703" y="723"/>
                    </a:cxn>
                    <a:cxn ang="0">
                      <a:pos x="1656" y="603"/>
                    </a:cxn>
                    <a:cxn ang="0">
                      <a:pos x="1416" y="129"/>
                    </a:cxn>
                    <a:cxn ang="0">
                      <a:pos x="614" y="0"/>
                    </a:cxn>
                    <a:cxn ang="0">
                      <a:pos x="196" y="92"/>
                    </a:cxn>
                    <a:cxn ang="0">
                      <a:pos x="64" y="387"/>
                    </a:cxn>
                    <a:cxn ang="0">
                      <a:pos x="64" y="687"/>
                    </a:cxn>
                    <a:cxn ang="0">
                      <a:pos x="0" y="939"/>
                    </a:cxn>
                    <a:cxn ang="0">
                      <a:pos x="627" y="1349"/>
                    </a:cxn>
                  </a:cxnLst>
                  <a:rect l="0" t="0" r="r" b="b"/>
                  <a:pathLst>
                    <a:path w="2031" h="1502">
                      <a:moveTo>
                        <a:pt x="627" y="1349"/>
                      </a:moveTo>
                      <a:lnTo>
                        <a:pt x="711" y="1457"/>
                      </a:lnTo>
                      <a:lnTo>
                        <a:pt x="1090" y="1450"/>
                      </a:lnTo>
                      <a:lnTo>
                        <a:pt x="1358" y="1501"/>
                      </a:lnTo>
                      <a:lnTo>
                        <a:pt x="1696" y="1320"/>
                      </a:lnTo>
                      <a:lnTo>
                        <a:pt x="1867" y="1371"/>
                      </a:lnTo>
                      <a:lnTo>
                        <a:pt x="1958" y="1349"/>
                      </a:lnTo>
                      <a:lnTo>
                        <a:pt x="1978" y="903"/>
                      </a:lnTo>
                      <a:lnTo>
                        <a:pt x="2030" y="832"/>
                      </a:lnTo>
                      <a:lnTo>
                        <a:pt x="1874" y="488"/>
                      </a:lnTo>
                      <a:lnTo>
                        <a:pt x="1703" y="723"/>
                      </a:lnTo>
                      <a:lnTo>
                        <a:pt x="1656" y="603"/>
                      </a:lnTo>
                      <a:lnTo>
                        <a:pt x="1416" y="129"/>
                      </a:lnTo>
                      <a:lnTo>
                        <a:pt x="614" y="0"/>
                      </a:lnTo>
                      <a:lnTo>
                        <a:pt x="196" y="92"/>
                      </a:lnTo>
                      <a:lnTo>
                        <a:pt x="64" y="387"/>
                      </a:lnTo>
                      <a:lnTo>
                        <a:pt x="64" y="687"/>
                      </a:lnTo>
                      <a:lnTo>
                        <a:pt x="0" y="939"/>
                      </a:lnTo>
                      <a:lnTo>
                        <a:pt x="627" y="1349"/>
                      </a:lnTo>
                    </a:path>
                  </a:pathLst>
                </a:custGeom>
                <a:solidFill>
                  <a:srgbClr val="FFFFFF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grpSp>
            <p:nvGrpSpPr>
              <p:cNvPr id="10" name="Group 27"/>
              <p:cNvGrpSpPr>
                <a:grpSpLocks/>
              </p:cNvGrpSpPr>
              <p:nvPr/>
            </p:nvGrpSpPr>
            <p:grpSpPr bwMode="auto">
              <a:xfrm>
                <a:off x="3552" y="2208"/>
                <a:ext cx="1374" cy="842"/>
                <a:chOff x="3512" y="2092"/>
                <a:chExt cx="1374" cy="842"/>
              </a:xfrm>
            </p:grpSpPr>
            <p:sp>
              <p:nvSpPr>
                <p:cNvPr id="129052" name="Freeform 28"/>
                <p:cNvSpPr>
                  <a:spLocks/>
                </p:cNvSpPr>
                <p:nvPr/>
              </p:nvSpPr>
              <p:spPr bwMode="auto">
                <a:xfrm>
                  <a:off x="3512" y="2324"/>
                  <a:ext cx="253" cy="439"/>
                </a:xfrm>
                <a:custGeom>
                  <a:avLst/>
                  <a:gdLst/>
                  <a:ahLst/>
                  <a:cxnLst>
                    <a:cxn ang="0">
                      <a:pos x="252" y="169"/>
                    </a:cxn>
                    <a:cxn ang="0">
                      <a:pos x="233" y="162"/>
                    </a:cxn>
                    <a:cxn ang="0">
                      <a:pos x="204" y="182"/>
                    </a:cxn>
                    <a:cxn ang="0">
                      <a:pos x="176" y="228"/>
                    </a:cxn>
                    <a:cxn ang="0">
                      <a:pos x="156" y="296"/>
                    </a:cxn>
                    <a:cxn ang="0">
                      <a:pos x="110" y="351"/>
                    </a:cxn>
                    <a:cxn ang="0">
                      <a:pos x="72" y="378"/>
                    </a:cxn>
                    <a:cxn ang="0">
                      <a:pos x="48" y="374"/>
                    </a:cxn>
                    <a:cxn ang="0">
                      <a:pos x="40" y="358"/>
                    </a:cxn>
                    <a:cxn ang="0">
                      <a:pos x="39" y="311"/>
                    </a:cxn>
                    <a:cxn ang="0">
                      <a:pos x="57" y="243"/>
                    </a:cxn>
                    <a:cxn ang="0">
                      <a:pos x="91" y="174"/>
                    </a:cxn>
                    <a:cxn ang="0">
                      <a:pos x="131" y="115"/>
                    </a:cxn>
                    <a:cxn ang="0">
                      <a:pos x="166" y="97"/>
                    </a:cxn>
                    <a:cxn ang="0">
                      <a:pos x="196" y="87"/>
                    </a:cxn>
                    <a:cxn ang="0">
                      <a:pos x="184" y="70"/>
                    </a:cxn>
                    <a:cxn ang="0">
                      <a:pos x="142" y="79"/>
                    </a:cxn>
                    <a:cxn ang="0">
                      <a:pos x="122" y="73"/>
                    </a:cxn>
                    <a:cxn ang="0">
                      <a:pos x="94" y="60"/>
                    </a:cxn>
                    <a:cxn ang="0">
                      <a:pos x="69" y="34"/>
                    </a:cxn>
                    <a:cxn ang="0">
                      <a:pos x="37" y="0"/>
                    </a:cxn>
                    <a:cxn ang="0">
                      <a:pos x="9" y="8"/>
                    </a:cxn>
                    <a:cxn ang="0">
                      <a:pos x="2" y="20"/>
                    </a:cxn>
                    <a:cxn ang="0">
                      <a:pos x="6" y="52"/>
                    </a:cxn>
                    <a:cxn ang="0">
                      <a:pos x="36" y="80"/>
                    </a:cxn>
                    <a:cxn ang="0">
                      <a:pos x="72" y="87"/>
                    </a:cxn>
                    <a:cxn ang="0">
                      <a:pos x="111" y="93"/>
                    </a:cxn>
                    <a:cxn ang="0">
                      <a:pos x="88" y="129"/>
                    </a:cxn>
                    <a:cxn ang="0">
                      <a:pos x="60" y="169"/>
                    </a:cxn>
                    <a:cxn ang="0">
                      <a:pos x="25" y="221"/>
                    </a:cxn>
                    <a:cxn ang="0">
                      <a:pos x="7" y="275"/>
                    </a:cxn>
                    <a:cxn ang="0">
                      <a:pos x="0" y="335"/>
                    </a:cxn>
                    <a:cxn ang="0">
                      <a:pos x="0" y="384"/>
                    </a:cxn>
                    <a:cxn ang="0">
                      <a:pos x="11" y="406"/>
                    </a:cxn>
                    <a:cxn ang="0">
                      <a:pos x="35" y="425"/>
                    </a:cxn>
                    <a:cxn ang="0">
                      <a:pos x="61" y="438"/>
                    </a:cxn>
                    <a:cxn ang="0">
                      <a:pos x="101" y="428"/>
                    </a:cxn>
                    <a:cxn ang="0">
                      <a:pos x="152" y="370"/>
                    </a:cxn>
                    <a:cxn ang="0">
                      <a:pos x="203" y="293"/>
                    </a:cxn>
                    <a:cxn ang="0">
                      <a:pos x="235" y="243"/>
                    </a:cxn>
                    <a:cxn ang="0">
                      <a:pos x="246" y="212"/>
                    </a:cxn>
                    <a:cxn ang="0">
                      <a:pos x="252" y="169"/>
                    </a:cxn>
                  </a:cxnLst>
                  <a:rect l="0" t="0" r="r" b="b"/>
                  <a:pathLst>
                    <a:path w="253" h="439">
                      <a:moveTo>
                        <a:pt x="252" y="169"/>
                      </a:moveTo>
                      <a:lnTo>
                        <a:pt x="233" y="162"/>
                      </a:lnTo>
                      <a:lnTo>
                        <a:pt x="204" y="182"/>
                      </a:lnTo>
                      <a:lnTo>
                        <a:pt x="176" y="228"/>
                      </a:lnTo>
                      <a:lnTo>
                        <a:pt x="156" y="296"/>
                      </a:lnTo>
                      <a:lnTo>
                        <a:pt x="110" y="351"/>
                      </a:lnTo>
                      <a:lnTo>
                        <a:pt x="72" y="378"/>
                      </a:lnTo>
                      <a:lnTo>
                        <a:pt x="48" y="374"/>
                      </a:lnTo>
                      <a:lnTo>
                        <a:pt x="40" y="358"/>
                      </a:lnTo>
                      <a:lnTo>
                        <a:pt x="39" y="311"/>
                      </a:lnTo>
                      <a:lnTo>
                        <a:pt x="57" y="243"/>
                      </a:lnTo>
                      <a:lnTo>
                        <a:pt x="91" y="174"/>
                      </a:lnTo>
                      <a:lnTo>
                        <a:pt x="131" y="115"/>
                      </a:lnTo>
                      <a:lnTo>
                        <a:pt x="166" y="97"/>
                      </a:lnTo>
                      <a:lnTo>
                        <a:pt x="196" y="87"/>
                      </a:lnTo>
                      <a:lnTo>
                        <a:pt x="184" y="70"/>
                      </a:lnTo>
                      <a:lnTo>
                        <a:pt x="142" y="79"/>
                      </a:lnTo>
                      <a:lnTo>
                        <a:pt x="122" y="73"/>
                      </a:lnTo>
                      <a:lnTo>
                        <a:pt x="94" y="60"/>
                      </a:lnTo>
                      <a:lnTo>
                        <a:pt x="69" y="34"/>
                      </a:lnTo>
                      <a:lnTo>
                        <a:pt x="37" y="0"/>
                      </a:lnTo>
                      <a:lnTo>
                        <a:pt x="9" y="8"/>
                      </a:lnTo>
                      <a:lnTo>
                        <a:pt x="2" y="20"/>
                      </a:lnTo>
                      <a:lnTo>
                        <a:pt x="6" y="52"/>
                      </a:lnTo>
                      <a:lnTo>
                        <a:pt x="36" y="80"/>
                      </a:lnTo>
                      <a:lnTo>
                        <a:pt x="72" y="87"/>
                      </a:lnTo>
                      <a:lnTo>
                        <a:pt x="111" y="93"/>
                      </a:lnTo>
                      <a:lnTo>
                        <a:pt x="88" y="129"/>
                      </a:lnTo>
                      <a:lnTo>
                        <a:pt x="60" y="169"/>
                      </a:lnTo>
                      <a:lnTo>
                        <a:pt x="25" y="221"/>
                      </a:lnTo>
                      <a:lnTo>
                        <a:pt x="7" y="275"/>
                      </a:lnTo>
                      <a:lnTo>
                        <a:pt x="0" y="335"/>
                      </a:lnTo>
                      <a:lnTo>
                        <a:pt x="0" y="384"/>
                      </a:lnTo>
                      <a:lnTo>
                        <a:pt x="11" y="406"/>
                      </a:lnTo>
                      <a:lnTo>
                        <a:pt x="35" y="425"/>
                      </a:lnTo>
                      <a:lnTo>
                        <a:pt x="61" y="438"/>
                      </a:lnTo>
                      <a:lnTo>
                        <a:pt x="101" y="428"/>
                      </a:lnTo>
                      <a:lnTo>
                        <a:pt x="152" y="370"/>
                      </a:lnTo>
                      <a:lnTo>
                        <a:pt x="203" y="293"/>
                      </a:lnTo>
                      <a:lnTo>
                        <a:pt x="235" y="243"/>
                      </a:lnTo>
                      <a:lnTo>
                        <a:pt x="246" y="212"/>
                      </a:lnTo>
                      <a:lnTo>
                        <a:pt x="252" y="169"/>
                      </a:lnTo>
                    </a:path>
                  </a:pathLst>
                </a:custGeom>
                <a:solidFill>
                  <a:srgbClr val="FF330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9053" name="Freeform 29"/>
                <p:cNvSpPr>
                  <a:spLocks/>
                </p:cNvSpPr>
                <p:nvPr/>
              </p:nvSpPr>
              <p:spPr bwMode="auto">
                <a:xfrm>
                  <a:off x="3533" y="2092"/>
                  <a:ext cx="253" cy="329"/>
                </a:xfrm>
                <a:custGeom>
                  <a:avLst/>
                  <a:gdLst/>
                  <a:ahLst/>
                  <a:cxnLst>
                    <a:cxn ang="0">
                      <a:pos x="57" y="162"/>
                    </a:cxn>
                    <a:cxn ang="0">
                      <a:pos x="55" y="119"/>
                    </a:cxn>
                    <a:cxn ang="0">
                      <a:pos x="55" y="86"/>
                    </a:cxn>
                    <a:cxn ang="0">
                      <a:pos x="73" y="53"/>
                    </a:cxn>
                    <a:cxn ang="0">
                      <a:pos x="98" y="22"/>
                    </a:cxn>
                    <a:cxn ang="0">
                      <a:pos x="147" y="0"/>
                    </a:cxn>
                    <a:cxn ang="0">
                      <a:pos x="181" y="12"/>
                    </a:cxn>
                    <a:cxn ang="0">
                      <a:pos x="209" y="48"/>
                    </a:cxn>
                    <a:cxn ang="0">
                      <a:pos x="229" y="101"/>
                    </a:cxn>
                    <a:cxn ang="0">
                      <a:pos x="232" y="140"/>
                    </a:cxn>
                    <a:cxn ang="0">
                      <a:pos x="245" y="139"/>
                    </a:cxn>
                    <a:cxn ang="0">
                      <a:pos x="252" y="149"/>
                    </a:cxn>
                    <a:cxn ang="0">
                      <a:pos x="251" y="171"/>
                    </a:cxn>
                    <a:cxn ang="0">
                      <a:pos x="240" y="183"/>
                    </a:cxn>
                    <a:cxn ang="0">
                      <a:pos x="234" y="195"/>
                    </a:cxn>
                    <a:cxn ang="0">
                      <a:pos x="236" y="226"/>
                    </a:cxn>
                    <a:cxn ang="0">
                      <a:pos x="230" y="259"/>
                    </a:cxn>
                    <a:cxn ang="0">
                      <a:pos x="219" y="294"/>
                    </a:cxn>
                    <a:cxn ang="0">
                      <a:pos x="192" y="321"/>
                    </a:cxn>
                    <a:cxn ang="0">
                      <a:pos x="139" y="328"/>
                    </a:cxn>
                    <a:cxn ang="0">
                      <a:pos x="112" y="315"/>
                    </a:cxn>
                    <a:cxn ang="0">
                      <a:pos x="86" y="278"/>
                    </a:cxn>
                    <a:cxn ang="0">
                      <a:pos x="66" y="231"/>
                    </a:cxn>
                    <a:cxn ang="0">
                      <a:pos x="59" y="192"/>
                    </a:cxn>
                    <a:cxn ang="0">
                      <a:pos x="10" y="229"/>
                    </a:cxn>
                    <a:cxn ang="0">
                      <a:pos x="0" y="215"/>
                    </a:cxn>
                    <a:cxn ang="0">
                      <a:pos x="57" y="162"/>
                    </a:cxn>
                  </a:cxnLst>
                  <a:rect l="0" t="0" r="r" b="b"/>
                  <a:pathLst>
                    <a:path w="253" h="329">
                      <a:moveTo>
                        <a:pt x="57" y="162"/>
                      </a:moveTo>
                      <a:lnTo>
                        <a:pt x="55" y="119"/>
                      </a:lnTo>
                      <a:lnTo>
                        <a:pt x="55" y="86"/>
                      </a:lnTo>
                      <a:lnTo>
                        <a:pt x="73" y="53"/>
                      </a:lnTo>
                      <a:lnTo>
                        <a:pt x="98" y="22"/>
                      </a:lnTo>
                      <a:lnTo>
                        <a:pt x="147" y="0"/>
                      </a:lnTo>
                      <a:lnTo>
                        <a:pt x="181" y="12"/>
                      </a:lnTo>
                      <a:lnTo>
                        <a:pt x="209" y="48"/>
                      </a:lnTo>
                      <a:lnTo>
                        <a:pt x="229" y="101"/>
                      </a:lnTo>
                      <a:lnTo>
                        <a:pt x="232" y="140"/>
                      </a:lnTo>
                      <a:lnTo>
                        <a:pt x="245" y="139"/>
                      </a:lnTo>
                      <a:lnTo>
                        <a:pt x="252" y="149"/>
                      </a:lnTo>
                      <a:lnTo>
                        <a:pt x="251" y="171"/>
                      </a:lnTo>
                      <a:lnTo>
                        <a:pt x="240" y="183"/>
                      </a:lnTo>
                      <a:lnTo>
                        <a:pt x="234" y="195"/>
                      </a:lnTo>
                      <a:lnTo>
                        <a:pt x="236" y="226"/>
                      </a:lnTo>
                      <a:lnTo>
                        <a:pt x="230" y="259"/>
                      </a:lnTo>
                      <a:lnTo>
                        <a:pt x="219" y="294"/>
                      </a:lnTo>
                      <a:lnTo>
                        <a:pt x="192" y="321"/>
                      </a:lnTo>
                      <a:lnTo>
                        <a:pt x="139" y="328"/>
                      </a:lnTo>
                      <a:lnTo>
                        <a:pt x="112" y="315"/>
                      </a:lnTo>
                      <a:lnTo>
                        <a:pt x="86" y="278"/>
                      </a:lnTo>
                      <a:lnTo>
                        <a:pt x="66" y="231"/>
                      </a:lnTo>
                      <a:lnTo>
                        <a:pt x="59" y="192"/>
                      </a:lnTo>
                      <a:lnTo>
                        <a:pt x="10" y="229"/>
                      </a:lnTo>
                      <a:lnTo>
                        <a:pt x="0" y="215"/>
                      </a:lnTo>
                      <a:lnTo>
                        <a:pt x="57" y="162"/>
                      </a:lnTo>
                    </a:path>
                  </a:pathLst>
                </a:custGeom>
                <a:solidFill>
                  <a:srgbClr val="FF330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9054" name="Freeform 30"/>
                <p:cNvSpPr>
                  <a:spLocks/>
                </p:cNvSpPr>
                <p:nvPr/>
              </p:nvSpPr>
              <p:spPr bwMode="auto">
                <a:xfrm>
                  <a:off x="3821" y="2183"/>
                  <a:ext cx="500" cy="204"/>
                </a:xfrm>
                <a:custGeom>
                  <a:avLst/>
                  <a:gdLst/>
                  <a:ahLst/>
                  <a:cxnLst>
                    <a:cxn ang="0">
                      <a:pos x="0" y="191"/>
                    </a:cxn>
                    <a:cxn ang="0">
                      <a:pos x="20" y="161"/>
                    </a:cxn>
                    <a:cxn ang="0">
                      <a:pos x="51" y="139"/>
                    </a:cxn>
                    <a:cxn ang="0">
                      <a:pos x="131" y="103"/>
                    </a:cxn>
                    <a:cxn ang="0">
                      <a:pos x="249" y="43"/>
                    </a:cxn>
                    <a:cxn ang="0">
                      <a:pos x="322" y="0"/>
                    </a:cxn>
                    <a:cxn ang="0">
                      <a:pos x="349" y="1"/>
                    </a:cxn>
                    <a:cxn ang="0">
                      <a:pos x="354" y="19"/>
                    </a:cxn>
                    <a:cxn ang="0">
                      <a:pos x="336" y="52"/>
                    </a:cxn>
                    <a:cxn ang="0">
                      <a:pos x="310" y="96"/>
                    </a:cxn>
                    <a:cxn ang="0">
                      <a:pos x="306" y="135"/>
                    </a:cxn>
                    <a:cxn ang="0">
                      <a:pos x="310" y="181"/>
                    </a:cxn>
                    <a:cxn ang="0">
                      <a:pos x="343" y="163"/>
                    </a:cxn>
                    <a:cxn ang="0">
                      <a:pos x="387" y="125"/>
                    </a:cxn>
                    <a:cxn ang="0">
                      <a:pos x="433" y="102"/>
                    </a:cxn>
                    <a:cxn ang="0">
                      <a:pos x="493" y="95"/>
                    </a:cxn>
                    <a:cxn ang="0">
                      <a:pos x="499" y="104"/>
                    </a:cxn>
                    <a:cxn ang="0">
                      <a:pos x="492" y="116"/>
                    </a:cxn>
                    <a:cxn ang="0">
                      <a:pos x="484" y="126"/>
                    </a:cxn>
                    <a:cxn ang="0">
                      <a:pos x="460" y="122"/>
                    </a:cxn>
                    <a:cxn ang="0">
                      <a:pos x="432" y="127"/>
                    </a:cxn>
                    <a:cxn ang="0">
                      <a:pos x="378" y="152"/>
                    </a:cxn>
                    <a:cxn ang="0">
                      <a:pos x="336" y="181"/>
                    </a:cxn>
                    <a:cxn ang="0">
                      <a:pos x="318" y="201"/>
                    </a:cxn>
                    <a:cxn ang="0">
                      <a:pos x="298" y="203"/>
                    </a:cxn>
                    <a:cxn ang="0">
                      <a:pos x="288" y="188"/>
                    </a:cxn>
                    <a:cxn ang="0">
                      <a:pos x="292" y="145"/>
                    </a:cxn>
                    <a:cxn ang="0">
                      <a:pos x="295" y="101"/>
                    </a:cxn>
                    <a:cxn ang="0">
                      <a:pos x="313" y="65"/>
                    </a:cxn>
                    <a:cxn ang="0">
                      <a:pos x="319" y="35"/>
                    </a:cxn>
                    <a:cxn ang="0">
                      <a:pos x="287" y="59"/>
                    </a:cxn>
                    <a:cxn ang="0">
                      <a:pos x="212" y="102"/>
                    </a:cxn>
                    <a:cxn ang="0">
                      <a:pos x="144" y="145"/>
                    </a:cxn>
                    <a:cxn ang="0">
                      <a:pos x="86" y="180"/>
                    </a:cxn>
                    <a:cxn ang="0">
                      <a:pos x="34" y="201"/>
                    </a:cxn>
                    <a:cxn ang="0">
                      <a:pos x="17" y="200"/>
                    </a:cxn>
                    <a:cxn ang="0">
                      <a:pos x="0" y="191"/>
                    </a:cxn>
                  </a:cxnLst>
                  <a:rect l="0" t="0" r="r" b="b"/>
                  <a:pathLst>
                    <a:path w="500" h="204">
                      <a:moveTo>
                        <a:pt x="0" y="191"/>
                      </a:moveTo>
                      <a:lnTo>
                        <a:pt x="20" y="161"/>
                      </a:lnTo>
                      <a:lnTo>
                        <a:pt x="51" y="139"/>
                      </a:lnTo>
                      <a:lnTo>
                        <a:pt x="131" y="103"/>
                      </a:lnTo>
                      <a:lnTo>
                        <a:pt x="249" y="43"/>
                      </a:lnTo>
                      <a:lnTo>
                        <a:pt x="322" y="0"/>
                      </a:lnTo>
                      <a:lnTo>
                        <a:pt x="349" y="1"/>
                      </a:lnTo>
                      <a:lnTo>
                        <a:pt x="354" y="19"/>
                      </a:lnTo>
                      <a:lnTo>
                        <a:pt x="336" y="52"/>
                      </a:lnTo>
                      <a:lnTo>
                        <a:pt x="310" y="96"/>
                      </a:lnTo>
                      <a:lnTo>
                        <a:pt x="306" y="135"/>
                      </a:lnTo>
                      <a:lnTo>
                        <a:pt x="310" y="181"/>
                      </a:lnTo>
                      <a:lnTo>
                        <a:pt x="343" y="163"/>
                      </a:lnTo>
                      <a:lnTo>
                        <a:pt x="387" y="125"/>
                      </a:lnTo>
                      <a:lnTo>
                        <a:pt x="433" y="102"/>
                      </a:lnTo>
                      <a:lnTo>
                        <a:pt x="493" y="95"/>
                      </a:lnTo>
                      <a:lnTo>
                        <a:pt x="499" y="104"/>
                      </a:lnTo>
                      <a:lnTo>
                        <a:pt x="492" y="116"/>
                      </a:lnTo>
                      <a:lnTo>
                        <a:pt x="484" y="126"/>
                      </a:lnTo>
                      <a:lnTo>
                        <a:pt x="460" y="122"/>
                      </a:lnTo>
                      <a:lnTo>
                        <a:pt x="432" y="127"/>
                      </a:lnTo>
                      <a:lnTo>
                        <a:pt x="378" y="152"/>
                      </a:lnTo>
                      <a:lnTo>
                        <a:pt x="336" y="181"/>
                      </a:lnTo>
                      <a:lnTo>
                        <a:pt x="318" y="201"/>
                      </a:lnTo>
                      <a:lnTo>
                        <a:pt x="298" y="203"/>
                      </a:lnTo>
                      <a:lnTo>
                        <a:pt x="288" y="188"/>
                      </a:lnTo>
                      <a:lnTo>
                        <a:pt x="292" y="145"/>
                      </a:lnTo>
                      <a:lnTo>
                        <a:pt x="295" y="101"/>
                      </a:lnTo>
                      <a:lnTo>
                        <a:pt x="313" y="65"/>
                      </a:lnTo>
                      <a:lnTo>
                        <a:pt x="319" y="35"/>
                      </a:lnTo>
                      <a:lnTo>
                        <a:pt x="287" y="59"/>
                      </a:lnTo>
                      <a:lnTo>
                        <a:pt x="212" y="102"/>
                      </a:lnTo>
                      <a:lnTo>
                        <a:pt x="144" y="145"/>
                      </a:lnTo>
                      <a:lnTo>
                        <a:pt x="86" y="180"/>
                      </a:lnTo>
                      <a:lnTo>
                        <a:pt x="34" y="201"/>
                      </a:lnTo>
                      <a:lnTo>
                        <a:pt x="17" y="200"/>
                      </a:lnTo>
                      <a:lnTo>
                        <a:pt x="0" y="191"/>
                      </a:lnTo>
                    </a:path>
                  </a:pathLst>
                </a:custGeom>
                <a:solidFill>
                  <a:srgbClr val="FF330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9055" name="Freeform 31"/>
                <p:cNvSpPr>
                  <a:spLocks/>
                </p:cNvSpPr>
                <p:nvPr/>
              </p:nvSpPr>
              <p:spPr bwMode="auto">
                <a:xfrm>
                  <a:off x="3718" y="2357"/>
                  <a:ext cx="672" cy="209"/>
                </a:xfrm>
                <a:custGeom>
                  <a:avLst/>
                  <a:gdLst/>
                  <a:ahLst/>
                  <a:cxnLst>
                    <a:cxn ang="0">
                      <a:pos x="115" y="0"/>
                    </a:cxn>
                    <a:cxn ang="0">
                      <a:pos x="66" y="16"/>
                    </a:cxn>
                    <a:cxn ang="0">
                      <a:pos x="22" y="52"/>
                    </a:cxn>
                    <a:cxn ang="0">
                      <a:pos x="0" y="89"/>
                    </a:cxn>
                    <a:cxn ang="0">
                      <a:pos x="18" y="133"/>
                    </a:cxn>
                    <a:cxn ang="0">
                      <a:pos x="80" y="187"/>
                    </a:cxn>
                    <a:cxn ang="0">
                      <a:pos x="154" y="204"/>
                    </a:cxn>
                    <a:cxn ang="0">
                      <a:pos x="234" y="208"/>
                    </a:cxn>
                    <a:cxn ang="0">
                      <a:pos x="352" y="166"/>
                    </a:cxn>
                    <a:cxn ang="0">
                      <a:pos x="448" y="157"/>
                    </a:cxn>
                    <a:cxn ang="0">
                      <a:pos x="488" y="163"/>
                    </a:cxn>
                    <a:cxn ang="0">
                      <a:pos x="499" y="168"/>
                    </a:cxn>
                    <a:cxn ang="0">
                      <a:pos x="566" y="186"/>
                    </a:cxn>
                    <a:cxn ang="0">
                      <a:pos x="573" y="181"/>
                    </a:cxn>
                    <a:cxn ang="0">
                      <a:pos x="645" y="163"/>
                    </a:cxn>
                    <a:cxn ang="0">
                      <a:pos x="670" y="146"/>
                    </a:cxn>
                    <a:cxn ang="0">
                      <a:pos x="671" y="117"/>
                    </a:cxn>
                    <a:cxn ang="0">
                      <a:pos x="660" y="85"/>
                    </a:cxn>
                    <a:cxn ang="0">
                      <a:pos x="630" y="41"/>
                    </a:cxn>
                    <a:cxn ang="0">
                      <a:pos x="583" y="21"/>
                    </a:cxn>
                    <a:cxn ang="0">
                      <a:pos x="526" y="10"/>
                    </a:cxn>
                    <a:cxn ang="0">
                      <a:pos x="449" y="22"/>
                    </a:cxn>
                    <a:cxn ang="0">
                      <a:pos x="385" y="39"/>
                    </a:cxn>
                    <a:cxn ang="0">
                      <a:pos x="312" y="49"/>
                    </a:cxn>
                    <a:cxn ang="0">
                      <a:pos x="244" y="44"/>
                    </a:cxn>
                    <a:cxn ang="0">
                      <a:pos x="215" y="20"/>
                    </a:cxn>
                    <a:cxn ang="0">
                      <a:pos x="171" y="17"/>
                    </a:cxn>
                    <a:cxn ang="0">
                      <a:pos x="137" y="7"/>
                    </a:cxn>
                    <a:cxn ang="0">
                      <a:pos x="115" y="0"/>
                    </a:cxn>
                  </a:cxnLst>
                  <a:rect l="0" t="0" r="r" b="b"/>
                  <a:pathLst>
                    <a:path w="672" h="209">
                      <a:moveTo>
                        <a:pt x="115" y="0"/>
                      </a:moveTo>
                      <a:lnTo>
                        <a:pt x="66" y="16"/>
                      </a:lnTo>
                      <a:lnTo>
                        <a:pt x="22" y="52"/>
                      </a:lnTo>
                      <a:lnTo>
                        <a:pt x="0" y="89"/>
                      </a:lnTo>
                      <a:lnTo>
                        <a:pt x="18" y="133"/>
                      </a:lnTo>
                      <a:lnTo>
                        <a:pt x="80" y="187"/>
                      </a:lnTo>
                      <a:lnTo>
                        <a:pt x="154" y="204"/>
                      </a:lnTo>
                      <a:lnTo>
                        <a:pt x="234" y="208"/>
                      </a:lnTo>
                      <a:lnTo>
                        <a:pt x="352" y="166"/>
                      </a:lnTo>
                      <a:lnTo>
                        <a:pt x="448" y="157"/>
                      </a:lnTo>
                      <a:lnTo>
                        <a:pt x="488" y="163"/>
                      </a:lnTo>
                      <a:lnTo>
                        <a:pt x="499" y="168"/>
                      </a:lnTo>
                      <a:lnTo>
                        <a:pt x="566" y="186"/>
                      </a:lnTo>
                      <a:lnTo>
                        <a:pt x="573" y="181"/>
                      </a:lnTo>
                      <a:lnTo>
                        <a:pt x="645" y="163"/>
                      </a:lnTo>
                      <a:lnTo>
                        <a:pt x="670" y="146"/>
                      </a:lnTo>
                      <a:lnTo>
                        <a:pt x="671" y="117"/>
                      </a:lnTo>
                      <a:lnTo>
                        <a:pt x="660" y="85"/>
                      </a:lnTo>
                      <a:lnTo>
                        <a:pt x="630" y="41"/>
                      </a:lnTo>
                      <a:lnTo>
                        <a:pt x="583" y="21"/>
                      </a:lnTo>
                      <a:lnTo>
                        <a:pt x="526" y="10"/>
                      </a:lnTo>
                      <a:lnTo>
                        <a:pt x="449" y="22"/>
                      </a:lnTo>
                      <a:lnTo>
                        <a:pt x="385" y="39"/>
                      </a:lnTo>
                      <a:lnTo>
                        <a:pt x="312" y="49"/>
                      </a:lnTo>
                      <a:lnTo>
                        <a:pt x="244" y="44"/>
                      </a:lnTo>
                      <a:lnTo>
                        <a:pt x="215" y="20"/>
                      </a:lnTo>
                      <a:lnTo>
                        <a:pt x="171" y="17"/>
                      </a:lnTo>
                      <a:lnTo>
                        <a:pt x="137" y="7"/>
                      </a:lnTo>
                      <a:lnTo>
                        <a:pt x="115" y="0"/>
                      </a:lnTo>
                    </a:path>
                  </a:pathLst>
                </a:custGeom>
                <a:solidFill>
                  <a:srgbClr val="FF330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9056" name="Freeform 32"/>
                <p:cNvSpPr>
                  <a:spLocks/>
                </p:cNvSpPr>
                <p:nvPr/>
              </p:nvSpPr>
              <p:spPr bwMode="auto">
                <a:xfrm>
                  <a:off x="4380" y="2446"/>
                  <a:ext cx="506" cy="488"/>
                </a:xfrm>
                <a:custGeom>
                  <a:avLst/>
                  <a:gdLst/>
                  <a:ahLst/>
                  <a:cxnLst>
                    <a:cxn ang="0">
                      <a:pos x="134" y="54"/>
                    </a:cxn>
                    <a:cxn ang="0">
                      <a:pos x="79" y="19"/>
                    </a:cxn>
                    <a:cxn ang="0">
                      <a:pos x="39" y="0"/>
                    </a:cxn>
                    <a:cxn ang="0">
                      <a:pos x="0" y="29"/>
                    </a:cxn>
                    <a:cxn ang="0">
                      <a:pos x="14" y="65"/>
                    </a:cxn>
                    <a:cxn ang="0">
                      <a:pos x="46" y="93"/>
                    </a:cxn>
                    <a:cxn ang="0">
                      <a:pos x="132" y="127"/>
                    </a:cxn>
                    <a:cxn ang="0">
                      <a:pos x="186" y="151"/>
                    </a:cxn>
                    <a:cxn ang="0">
                      <a:pos x="227" y="181"/>
                    </a:cxn>
                    <a:cxn ang="0">
                      <a:pos x="244" y="203"/>
                    </a:cxn>
                    <a:cxn ang="0">
                      <a:pos x="260" y="237"/>
                    </a:cxn>
                    <a:cxn ang="0">
                      <a:pos x="258" y="289"/>
                    </a:cxn>
                    <a:cxn ang="0">
                      <a:pos x="248" y="340"/>
                    </a:cxn>
                    <a:cxn ang="0">
                      <a:pos x="244" y="377"/>
                    </a:cxn>
                    <a:cxn ang="0">
                      <a:pos x="243" y="411"/>
                    </a:cxn>
                    <a:cxn ang="0">
                      <a:pos x="249" y="444"/>
                    </a:cxn>
                    <a:cxn ang="0">
                      <a:pos x="258" y="472"/>
                    </a:cxn>
                    <a:cxn ang="0">
                      <a:pos x="274" y="487"/>
                    </a:cxn>
                    <a:cxn ang="0">
                      <a:pos x="298" y="480"/>
                    </a:cxn>
                    <a:cxn ang="0">
                      <a:pos x="348" y="475"/>
                    </a:cxn>
                    <a:cxn ang="0">
                      <a:pos x="396" y="465"/>
                    </a:cxn>
                    <a:cxn ang="0">
                      <a:pos x="454" y="471"/>
                    </a:cxn>
                    <a:cxn ang="0">
                      <a:pos x="486" y="480"/>
                    </a:cxn>
                    <a:cxn ang="0">
                      <a:pos x="501" y="452"/>
                    </a:cxn>
                    <a:cxn ang="0">
                      <a:pos x="505" y="430"/>
                    </a:cxn>
                    <a:cxn ang="0">
                      <a:pos x="492" y="422"/>
                    </a:cxn>
                    <a:cxn ang="0">
                      <a:pos x="457" y="422"/>
                    </a:cxn>
                    <a:cxn ang="0">
                      <a:pos x="389" y="436"/>
                    </a:cxn>
                    <a:cxn ang="0">
                      <a:pos x="336" y="450"/>
                    </a:cxn>
                    <a:cxn ang="0">
                      <a:pos x="298" y="460"/>
                    </a:cxn>
                    <a:cxn ang="0">
                      <a:pos x="282" y="454"/>
                    </a:cxn>
                    <a:cxn ang="0">
                      <a:pos x="269" y="421"/>
                    </a:cxn>
                    <a:cxn ang="0">
                      <a:pos x="280" y="355"/>
                    </a:cxn>
                    <a:cxn ang="0">
                      <a:pos x="288" y="315"/>
                    </a:cxn>
                    <a:cxn ang="0">
                      <a:pos x="292" y="250"/>
                    </a:cxn>
                    <a:cxn ang="0">
                      <a:pos x="289" y="209"/>
                    </a:cxn>
                    <a:cxn ang="0">
                      <a:pos x="283" y="172"/>
                    </a:cxn>
                    <a:cxn ang="0">
                      <a:pos x="258" y="137"/>
                    </a:cxn>
                    <a:cxn ang="0">
                      <a:pos x="217" y="101"/>
                    </a:cxn>
                    <a:cxn ang="0">
                      <a:pos x="165" y="72"/>
                    </a:cxn>
                    <a:cxn ang="0">
                      <a:pos x="134" y="54"/>
                    </a:cxn>
                  </a:cxnLst>
                  <a:rect l="0" t="0" r="r" b="b"/>
                  <a:pathLst>
                    <a:path w="506" h="488">
                      <a:moveTo>
                        <a:pt x="134" y="54"/>
                      </a:moveTo>
                      <a:lnTo>
                        <a:pt x="79" y="19"/>
                      </a:lnTo>
                      <a:lnTo>
                        <a:pt x="39" y="0"/>
                      </a:lnTo>
                      <a:lnTo>
                        <a:pt x="0" y="29"/>
                      </a:lnTo>
                      <a:lnTo>
                        <a:pt x="14" y="65"/>
                      </a:lnTo>
                      <a:lnTo>
                        <a:pt x="46" y="93"/>
                      </a:lnTo>
                      <a:lnTo>
                        <a:pt x="132" y="127"/>
                      </a:lnTo>
                      <a:lnTo>
                        <a:pt x="186" y="151"/>
                      </a:lnTo>
                      <a:lnTo>
                        <a:pt x="227" y="181"/>
                      </a:lnTo>
                      <a:lnTo>
                        <a:pt x="244" y="203"/>
                      </a:lnTo>
                      <a:lnTo>
                        <a:pt x="260" y="237"/>
                      </a:lnTo>
                      <a:lnTo>
                        <a:pt x="258" y="289"/>
                      </a:lnTo>
                      <a:lnTo>
                        <a:pt x="248" y="340"/>
                      </a:lnTo>
                      <a:lnTo>
                        <a:pt x="244" y="377"/>
                      </a:lnTo>
                      <a:lnTo>
                        <a:pt x="243" y="411"/>
                      </a:lnTo>
                      <a:lnTo>
                        <a:pt x="249" y="444"/>
                      </a:lnTo>
                      <a:lnTo>
                        <a:pt x="258" y="472"/>
                      </a:lnTo>
                      <a:lnTo>
                        <a:pt x="274" y="487"/>
                      </a:lnTo>
                      <a:lnTo>
                        <a:pt x="298" y="480"/>
                      </a:lnTo>
                      <a:lnTo>
                        <a:pt x="348" y="475"/>
                      </a:lnTo>
                      <a:lnTo>
                        <a:pt x="396" y="465"/>
                      </a:lnTo>
                      <a:lnTo>
                        <a:pt x="454" y="471"/>
                      </a:lnTo>
                      <a:lnTo>
                        <a:pt x="486" y="480"/>
                      </a:lnTo>
                      <a:lnTo>
                        <a:pt x="501" y="452"/>
                      </a:lnTo>
                      <a:lnTo>
                        <a:pt x="505" y="430"/>
                      </a:lnTo>
                      <a:lnTo>
                        <a:pt x="492" y="422"/>
                      </a:lnTo>
                      <a:lnTo>
                        <a:pt x="457" y="422"/>
                      </a:lnTo>
                      <a:lnTo>
                        <a:pt x="389" y="436"/>
                      </a:lnTo>
                      <a:lnTo>
                        <a:pt x="336" y="450"/>
                      </a:lnTo>
                      <a:lnTo>
                        <a:pt x="298" y="460"/>
                      </a:lnTo>
                      <a:lnTo>
                        <a:pt x="282" y="454"/>
                      </a:lnTo>
                      <a:lnTo>
                        <a:pt x="269" y="421"/>
                      </a:lnTo>
                      <a:lnTo>
                        <a:pt x="280" y="355"/>
                      </a:lnTo>
                      <a:lnTo>
                        <a:pt x="288" y="315"/>
                      </a:lnTo>
                      <a:lnTo>
                        <a:pt x="292" y="250"/>
                      </a:lnTo>
                      <a:lnTo>
                        <a:pt x="289" y="209"/>
                      </a:lnTo>
                      <a:lnTo>
                        <a:pt x="283" y="172"/>
                      </a:lnTo>
                      <a:lnTo>
                        <a:pt x="258" y="137"/>
                      </a:lnTo>
                      <a:lnTo>
                        <a:pt x="217" y="101"/>
                      </a:lnTo>
                      <a:lnTo>
                        <a:pt x="165" y="72"/>
                      </a:lnTo>
                      <a:lnTo>
                        <a:pt x="134" y="54"/>
                      </a:lnTo>
                    </a:path>
                  </a:pathLst>
                </a:custGeom>
                <a:solidFill>
                  <a:srgbClr val="FF330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29057" name="Freeform 33"/>
                <p:cNvSpPr>
                  <a:spLocks/>
                </p:cNvSpPr>
                <p:nvPr/>
              </p:nvSpPr>
              <p:spPr bwMode="auto">
                <a:xfrm>
                  <a:off x="3961" y="2424"/>
                  <a:ext cx="343" cy="484"/>
                </a:xfrm>
                <a:custGeom>
                  <a:avLst/>
                  <a:gdLst/>
                  <a:ahLst/>
                  <a:cxnLst>
                    <a:cxn ang="0">
                      <a:pos x="186" y="55"/>
                    </a:cxn>
                    <a:cxn ang="0">
                      <a:pos x="219" y="21"/>
                    </a:cxn>
                    <a:cxn ang="0">
                      <a:pos x="263" y="1"/>
                    </a:cxn>
                    <a:cxn ang="0">
                      <a:pos x="298" y="0"/>
                    </a:cxn>
                    <a:cxn ang="0">
                      <a:pos x="332" y="13"/>
                    </a:cxn>
                    <a:cxn ang="0">
                      <a:pos x="342" y="35"/>
                    </a:cxn>
                    <a:cxn ang="0">
                      <a:pos x="326" y="61"/>
                    </a:cxn>
                    <a:cxn ang="0">
                      <a:pos x="305" y="69"/>
                    </a:cxn>
                    <a:cxn ang="0">
                      <a:pos x="251" y="74"/>
                    </a:cxn>
                    <a:cxn ang="0">
                      <a:pos x="213" y="102"/>
                    </a:cxn>
                    <a:cxn ang="0">
                      <a:pos x="201" y="133"/>
                    </a:cxn>
                    <a:cxn ang="0">
                      <a:pos x="190" y="178"/>
                    </a:cxn>
                    <a:cxn ang="0">
                      <a:pos x="197" y="256"/>
                    </a:cxn>
                    <a:cxn ang="0">
                      <a:pos x="200" y="318"/>
                    </a:cxn>
                    <a:cxn ang="0">
                      <a:pos x="204" y="374"/>
                    </a:cxn>
                    <a:cxn ang="0">
                      <a:pos x="202" y="416"/>
                    </a:cxn>
                    <a:cxn ang="0">
                      <a:pos x="199" y="450"/>
                    </a:cxn>
                    <a:cxn ang="0">
                      <a:pos x="187" y="483"/>
                    </a:cxn>
                    <a:cxn ang="0">
                      <a:pos x="156" y="482"/>
                    </a:cxn>
                    <a:cxn ang="0">
                      <a:pos x="118" y="469"/>
                    </a:cxn>
                    <a:cxn ang="0">
                      <a:pos x="74" y="462"/>
                    </a:cxn>
                    <a:cxn ang="0">
                      <a:pos x="37" y="460"/>
                    </a:cxn>
                    <a:cxn ang="0">
                      <a:pos x="19" y="459"/>
                    </a:cxn>
                    <a:cxn ang="0">
                      <a:pos x="0" y="435"/>
                    </a:cxn>
                    <a:cxn ang="0">
                      <a:pos x="1" y="411"/>
                    </a:cxn>
                    <a:cxn ang="0">
                      <a:pos x="19" y="411"/>
                    </a:cxn>
                    <a:cxn ang="0">
                      <a:pos x="66" y="422"/>
                    </a:cxn>
                    <a:cxn ang="0">
                      <a:pos x="104" y="433"/>
                    </a:cxn>
                    <a:cxn ang="0">
                      <a:pos x="141" y="447"/>
                    </a:cxn>
                    <a:cxn ang="0">
                      <a:pos x="163" y="456"/>
                    </a:cxn>
                    <a:cxn ang="0">
                      <a:pos x="169" y="440"/>
                    </a:cxn>
                    <a:cxn ang="0">
                      <a:pos x="170" y="421"/>
                    </a:cxn>
                    <a:cxn ang="0">
                      <a:pos x="174" y="362"/>
                    </a:cxn>
                    <a:cxn ang="0">
                      <a:pos x="163" y="305"/>
                    </a:cxn>
                    <a:cxn ang="0">
                      <a:pos x="158" y="260"/>
                    </a:cxn>
                    <a:cxn ang="0">
                      <a:pos x="156" y="210"/>
                    </a:cxn>
                    <a:cxn ang="0">
                      <a:pos x="150" y="171"/>
                    </a:cxn>
                    <a:cxn ang="0">
                      <a:pos x="153" y="128"/>
                    </a:cxn>
                    <a:cxn ang="0">
                      <a:pos x="163" y="89"/>
                    </a:cxn>
                    <a:cxn ang="0">
                      <a:pos x="186" y="55"/>
                    </a:cxn>
                  </a:cxnLst>
                  <a:rect l="0" t="0" r="r" b="b"/>
                  <a:pathLst>
                    <a:path w="343" h="484">
                      <a:moveTo>
                        <a:pt x="186" y="55"/>
                      </a:moveTo>
                      <a:lnTo>
                        <a:pt x="219" y="21"/>
                      </a:lnTo>
                      <a:lnTo>
                        <a:pt x="263" y="1"/>
                      </a:lnTo>
                      <a:lnTo>
                        <a:pt x="298" y="0"/>
                      </a:lnTo>
                      <a:lnTo>
                        <a:pt x="332" y="13"/>
                      </a:lnTo>
                      <a:lnTo>
                        <a:pt x="342" y="35"/>
                      </a:lnTo>
                      <a:lnTo>
                        <a:pt x="326" y="61"/>
                      </a:lnTo>
                      <a:lnTo>
                        <a:pt x="305" y="69"/>
                      </a:lnTo>
                      <a:lnTo>
                        <a:pt x="251" y="74"/>
                      </a:lnTo>
                      <a:lnTo>
                        <a:pt x="213" y="102"/>
                      </a:lnTo>
                      <a:lnTo>
                        <a:pt x="201" y="133"/>
                      </a:lnTo>
                      <a:lnTo>
                        <a:pt x="190" y="178"/>
                      </a:lnTo>
                      <a:lnTo>
                        <a:pt x="197" y="256"/>
                      </a:lnTo>
                      <a:lnTo>
                        <a:pt x="200" y="318"/>
                      </a:lnTo>
                      <a:lnTo>
                        <a:pt x="204" y="374"/>
                      </a:lnTo>
                      <a:lnTo>
                        <a:pt x="202" y="416"/>
                      </a:lnTo>
                      <a:lnTo>
                        <a:pt x="199" y="450"/>
                      </a:lnTo>
                      <a:lnTo>
                        <a:pt x="187" y="483"/>
                      </a:lnTo>
                      <a:lnTo>
                        <a:pt x="156" y="482"/>
                      </a:lnTo>
                      <a:lnTo>
                        <a:pt x="118" y="469"/>
                      </a:lnTo>
                      <a:lnTo>
                        <a:pt x="74" y="462"/>
                      </a:lnTo>
                      <a:lnTo>
                        <a:pt x="37" y="460"/>
                      </a:lnTo>
                      <a:lnTo>
                        <a:pt x="19" y="459"/>
                      </a:lnTo>
                      <a:lnTo>
                        <a:pt x="0" y="435"/>
                      </a:lnTo>
                      <a:lnTo>
                        <a:pt x="1" y="411"/>
                      </a:lnTo>
                      <a:lnTo>
                        <a:pt x="19" y="411"/>
                      </a:lnTo>
                      <a:lnTo>
                        <a:pt x="66" y="422"/>
                      </a:lnTo>
                      <a:lnTo>
                        <a:pt x="104" y="433"/>
                      </a:lnTo>
                      <a:lnTo>
                        <a:pt x="141" y="447"/>
                      </a:lnTo>
                      <a:lnTo>
                        <a:pt x="163" y="456"/>
                      </a:lnTo>
                      <a:lnTo>
                        <a:pt x="169" y="440"/>
                      </a:lnTo>
                      <a:lnTo>
                        <a:pt x="170" y="421"/>
                      </a:lnTo>
                      <a:lnTo>
                        <a:pt x="174" y="362"/>
                      </a:lnTo>
                      <a:lnTo>
                        <a:pt x="163" y="305"/>
                      </a:lnTo>
                      <a:lnTo>
                        <a:pt x="158" y="260"/>
                      </a:lnTo>
                      <a:lnTo>
                        <a:pt x="156" y="210"/>
                      </a:lnTo>
                      <a:lnTo>
                        <a:pt x="150" y="171"/>
                      </a:lnTo>
                      <a:lnTo>
                        <a:pt x="153" y="128"/>
                      </a:lnTo>
                      <a:lnTo>
                        <a:pt x="163" y="89"/>
                      </a:lnTo>
                      <a:lnTo>
                        <a:pt x="186" y="55"/>
                      </a:lnTo>
                    </a:path>
                  </a:pathLst>
                </a:custGeom>
                <a:solidFill>
                  <a:srgbClr val="FF3300"/>
                </a:solidFill>
                <a:ln w="12700" cap="rnd" cmpd="sng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9058" name="Rectangle 34"/>
              <p:cNvSpPr>
                <a:spLocks noChangeArrowheads="1"/>
              </p:cNvSpPr>
              <p:nvPr/>
            </p:nvSpPr>
            <p:spPr bwMode="auto">
              <a:xfrm>
                <a:off x="3650" y="1538"/>
                <a:ext cx="1630" cy="47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lIns="90488" tIns="44450" rIns="90488" bIns="44450">
                <a:spAutoFit/>
              </a:bodyPr>
              <a:lstStyle/>
              <a:p>
                <a:pPr algn="l">
                  <a:spcBef>
                    <a:spcPct val="50000"/>
                  </a:spcBef>
                </a:pPr>
                <a:r>
                  <a:rPr lang="en-US" sz="2200" b="1">
                    <a:latin typeface="Comic Sans MS" pitchFamily="66" charset="0"/>
                  </a:rPr>
                  <a:t>This is going to be a crappy day!</a:t>
                </a:r>
              </a:p>
            </p:txBody>
          </p:sp>
        </p:grpSp>
        <p:sp>
          <p:nvSpPr>
            <p:cNvPr id="129059" name="Line 35"/>
            <p:cNvSpPr>
              <a:spLocks noChangeShapeType="1"/>
            </p:cNvSpPr>
            <p:nvPr/>
          </p:nvSpPr>
          <p:spPr bwMode="auto">
            <a:xfrm>
              <a:off x="4848" y="2544"/>
              <a:ext cx="316" cy="0"/>
            </a:xfrm>
            <a:prstGeom prst="line">
              <a:avLst/>
            </a:prstGeom>
            <a:noFill/>
            <a:ln w="127000">
              <a:solidFill>
                <a:srgbClr val="FF33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9027" name="Rectangle 3"/>
          <p:cNvSpPr>
            <a:spLocks noGrp="1" noChangeArrowheads="1"/>
          </p:cNvSpPr>
          <p:nvPr>
            <p:ph type="title"/>
          </p:nvPr>
        </p:nvSpPr>
        <p:spPr>
          <a:xfrm>
            <a:off x="838200" y="-152400"/>
            <a:ext cx="7772400" cy="1143000"/>
          </a:xfrm>
          <a:noFill/>
          <a:ln/>
          <a:effectLst>
            <a:outerShdw dist="17961" dir="2700000" algn="ctr" rotWithShape="0">
              <a:srgbClr val="FFFFFF"/>
            </a:outerShdw>
          </a:effectLst>
        </p:spPr>
        <p:txBody>
          <a:bodyPr lIns="90488" tIns="44450" rIns="90488" bIns="44450"/>
          <a:lstStyle/>
          <a:p>
            <a:r>
              <a:rPr lang="en-US" b="1" u="sng"/>
              <a:t>Manage</a:t>
            </a:r>
            <a:r>
              <a:rPr lang="en-US" b="1"/>
              <a:t> Your </a:t>
            </a:r>
            <a:r>
              <a:rPr lang="en-US" b="1" u="sng"/>
              <a:t>Self</a:t>
            </a:r>
            <a:r>
              <a:rPr lang="en-US" b="1"/>
              <a:t>-</a:t>
            </a:r>
            <a:r>
              <a:rPr lang="en-US" b="1" u="sng"/>
              <a:t>Talk</a:t>
            </a:r>
            <a:endParaRPr lang="en-US" b="1"/>
          </a:p>
        </p:txBody>
      </p:sp>
      <p:grpSp>
        <p:nvGrpSpPr>
          <p:cNvPr id="11" name="Group 4"/>
          <p:cNvGrpSpPr>
            <a:grpSpLocks/>
          </p:cNvGrpSpPr>
          <p:nvPr/>
        </p:nvGrpSpPr>
        <p:grpSpPr bwMode="auto">
          <a:xfrm>
            <a:off x="3581400" y="3429000"/>
            <a:ext cx="1963738" cy="3073400"/>
            <a:chOff x="2343" y="2280"/>
            <a:chExt cx="1237" cy="1936"/>
          </a:xfrm>
        </p:grpSpPr>
        <p:sp>
          <p:nvSpPr>
            <p:cNvPr id="129029" name="Freeform 5"/>
            <p:cNvSpPr>
              <a:spLocks/>
            </p:cNvSpPr>
            <p:nvPr/>
          </p:nvSpPr>
          <p:spPr bwMode="auto">
            <a:xfrm>
              <a:off x="2782" y="2826"/>
              <a:ext cx="332" cy="735"/>
            </a:xfrm>
            <a:custGeom>
              <a:avLst/>
              <a:gdLst/>
              <a:ahLst/>
              <a:cxnLst>
                <a:cxn ang="0">
                  <a:pos x="77" y="60"/>
                </a:cxn>
                <a:cxn ang="0">
                  <a:pos x="113" y="17"/>
                </a:cxn>
                <a:cxn ang="0">
                  <a:pos x="182" y="0"/>
                </a:cxn>
                <a:cxn ang="0">
                  <a:pos x="240" y="17"/>
                </a:cxn>
                <a:cxn ang="0">
                  <a:pos x="272" y="40"/>
                </a:cxn>
                <a:cxn ang="0">
                  <a:pos x="298" y="88"/>
                </a:cxn>
                <a:cxn ang="0">
                  <a:pos x="321" y="173"/>
                </a:cxn>
                <a:cxn ang="0">
                  <a:pos x="331" y="265"/>
                </a:cxn>
                <a:cxn ang="0">
                  <a:pos x="331" y="431"/>
                </a:cxn>
                <a:cxn ang="0">
                  <a:pos x="298" y="575"/>
                </a:cxn>
                <a:cxn ang="0">
                  <a:pos x="250" y="656"/>
                </a:cxn>
                <a:cxn ang="0">
                  <a:pos x="201" y="702"/>
                </a:cxn>
                <a:cxn ang="0">
                  <a:pos x="146" y="734"/>
                </a:cxn>
                <a:cxn ang="0">
                  <a:pos x="67" y="731"/>
                </a:cxn>
                <a:cxn ang="0">
                  <a:pos x="6" y="682"/>
                </a:cxn>
                <a:cxn ang="0">
                  <a:pos x="0" y="623"/>
                </a:cxn>
                <a:cxn ang="0">
                  <a:pos x="28" y="535"/>
                </a:cxn>
                <a:cxn ang="0">
                  <a:pos x="54" y="438"/>
                </a:cxn>
                <a:cxn ang="0">
                  <a:pos x="64" y="310"/>
                </a:cxn>
                <a:cxn ang="0">
                  <a:pos x="48" y="203"/>
                </a:cxn>
                <a:cxn ang="0">
                  <a:pos x="48" y="124"/>
                </a:cxn>
                <a:cxn ang="0">
                  <a:pos x="77" y="60"/>
                </a:cxn>
              </a:cxnLst>
              <a:rect l="0" t="0" r="r" b="b"/>
              <a:pathLst>
                <a:path w="332" h="735">
                  <a:moveTo>
                    <a:pt x="77" y="60"/>
                  </a:moveTo>
                  <a:lnTo>
                    <a:pt x="113" y="17"/>
                  </a:lnTo>
                  <a:lnTo>
                    <a:pt x="182" y="0"/>
                  </a:lnTo>
                  <a:lnTo>
                    <a:pt x="240" y="17"/>
                  </a:lnTo>
                  <a:lnTo>
                    <a:pt x="272" y="40"/>
                  </a:lnTo>
                  <a:lnTo>
                    <a:pt x="298" y="88"/>
                  </a:lnTo>
                  <a:lnTo>
                    <a:pt x="321" y="173"/>
                  </a:lnTo>
                  <a:lnTo>
                    <a:pt x="331" y="265"/>
                  </a:lnTo>
                  <a:lnTo>
                    <a:pt x="331" y="431"/>
                  </a:lnTo>
                  <a:lnTo>
                    <a:pt x="298" y="575"/>
                  </a:lnTo>
                  <a:lnTo>
                    <a:pt x="250" y="656"/>
                  </a:lnTo>
                  <a:lnTo>
                    <a:pt x="201" y="702"/>
                  </a:lnTo>
                  <a:lnTo>
                    <a:pt x="146" y="734"/>
                  </a:lnTo>
                  <a:lnTo>
                    <a:pt x="67" y="731"/>
                  </a:lnTo>
                  <a:lnTo>
                    <a:pt x="6" y="682"/>
                  </a:lnTo>
                  <a:lnTo>
                    <a:pt x="0" y="623"/>
                  </a:lnTo>
                  <a:lnTo>
                    <a:pt x="28" y="535"/>
                  </a:lnTo>
                  <a:lnTo>
                    <a:pt x="54" y="438"/>
                  </a:lnTo>
                  <a:lnTo>
                    <a:pt x="64" y="310"/>
                  </a:lnTo>
                  <a:lnTo>
                    <a:pt x="48" y="203"/>
                  </a:lnTo>
                  <a:lnTo>
                    <a:pt x="48" y="124"/>
                  </a:lnTo>
                  <a:lnTo>
                    <a:pt x="77" y="60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9030" name="Freeform 6"/>
            <p:cNvSpPr>
              <a:spLocks/>
            </p:cNvSpPr>
            <p:nvPr/>
          </p:nvSpPr>
          <p:spPr bwMode="auto">
            <a:xfrm>
              <a:off x="2907" y="3479"/>
              <a:ext cx="381" cy="727"/>
            </a:xfrm>
            <a:custGeom>
              <a:avLst/>
              <a:gdLst/>
              <a:ahLst/>
              <a:cxnLst>
                <a:cxn ang="0">
                  <a:pos x="127" y="29"/>
                </a:cxn>
                <a:cxn ang="0">
                  <a:pos x="81" y="0"/>
                </a:cxn>
                <a:cxn ang="0">
                  <a:pos x="22" y="0"/>
                </a:cxn>
                <a:cxn ang="0">
                  <a:pos x="0" y="39"/>
                </a:cxn>
                <a:cxn ang="0">
                  <a:pos x="9" y="98"/>
                </a:cxn>
                <a:cxn ang="0">
                  <a:pos x="62" y="156"/>
                </a:cxn>
                <a:cxn ang="0">
                  <a:pos x="169" y="209"/>
                </a:cxn>
                <a:cxn ang="0">
                  <a:pos x="293" y="322"/>
                </a:cxn>
                <a:cxn ang="0">
                  <a:pos x="312" y="371"/>
                </a:cxn>
                <a:cxn ang="0">
                  <a:pos x="302" y="394"/>
                </a:cxn>
                <a:cxn ang="0">
                  <a:pos x="208" y="469"/>
                </a:cxn>
                <a:cxn ang="0">
                  <a:pos x="97" y="557"/>
                </a:cxn>
                <a:cxn ang="0">
                  <a:pos x="71" y="595"/>
                </a:cxn>
                <a:cxn ang="0">
                  <a:pos x="71" y="635"/>
                </a:cxn>
                <a:cxn ang="0">
                  <a:pos x="156" y="677"/>
                </a:cxn>
                <a:cxn ang="0">
                  <a:pos x="286" y="726"/>
                </a:cxn>
                <a:cxn ang="0">
                  <a:pos x="332" y="726"/>
                </a:cxn>
                <a:cxn ang="0">
                  <a:pos x="380" y="693"/>
                </a:cxn>
                <a:cxn ang="0">
                  <a:pos x="380" y="668"/>
                </a:cxn>
                <a:cxn ang="0">
                  <a:pos x="344" y="655"/>
                </a:cxn>
                <a:cxn ang="0">
                  <a:pos x="178" y="635"/>
                </a:cxn>
                <a:cxn ang="0">
                  <a:pos x="117" y="619"/>
                </a:cxn>
                <a:cxn ang="0">
                  <a:pos x="110" y="589"/>
                </a:cxn>
                <a:cxn ang="0">
                  <a:pos x="218" y="507"/>
                </a:cxn>
                <a:cxn ang="0">
                  <a:pos x="334" y="430"/>
                </a:cxn>
                <a:cxn ang="0">
                  <a:pos x="361" y="400"/>
                </a:cxn>
                <a:cxn ang="0">
                  <a:pos x="370" y="361"/>
                </a:cxn>
                <a:cxn ang="0">
                  <a:pos x="361" y="306"/>
                </a:cxn>
                <a:cxn ang="0">
                  <a:pos x="325" y="263"/>
                </a:cxn>
                <a:cxn ang="0">
                  <a:pos x="208" y="121"/>
                </a:cxn>
                <a:cxn ang="0">
                  <a:pos x="127" y="29"/>
                </a:cxn>
              </a:cxnLst>
              <a:rect l="0" t="0" r="r" b="b"/>
              <a:pathLst>
                <a:path w="381" h="727">
                  <a:moveTo>
                    <a:pt x="127" y="29"/>
                  </a:moveTo>
                  <a:lnTo>
                    <a:pt x="81" y="0"/>
                  </a:lnTo>
                  <a:lnTo>
                    <a:pt x="22" y="0"/>
                  </a:lnTo>
                  <a:lnTo>
                    <a:pt x="0" y="39"/>
                  </a:lnTo>
                  <a:lnTo>
                    <a:pt x="9" y="98"/>
                  </a:lnTo>
                  <a:lnTo>
                    <a:pt x="62" y="156"/>
                  </a:lnTo>
                  <a:lnTo>
                    <a:pt x="169" y="209"/>
                  </a:lnTo>
                  <a:lnTo>
                    <a:pt x="293" y="322"/>
                  </a:lnTo>
                  <a:lnTo>
                    <a:pt x="312" y="371"/>
                  </a:lnTo>
                  <a:lnTo>
                    <a:pt x="302" y="394"/>
                  </a:lnTo>
                  <a:lnTo>
                    <a:pt x="208" y="469"/>
                  </a:lnTo>
                  <a:lnTo>
                    <a:pt x="97" y="557"/>
                  </a:lnTo>
                  <a:lnTo>
                    <a:pt x="71" y="595"/>
                  </a:lnTo>
                  <a:lnTo>
                    <a:pt x="71" y="635"/>
                  </a:lnTo>
                  <a:lnTo>
                    <a:pt x="156" y="677"/>
                  </a:lnTo>
                  <a:lnTo>
                    <a:pt x="286" y="726"/>
                  </a:lnTo>
                  <a:lnTo>
                    <a:pt x="332" y="726"/>
                  </a:lnTo>
                  <a:lnTo>
                    <a:pt x="380" y="693"/>
                  </a:lnTo>
                  <a:lnTo>
                    <a:pt x="380" y="668"/>
                  </a:lnTo>
                  <a:lnTo>
                    <a:pt x="344" y="655"/>
                  </a:lnTo>
                  <a:lnTo>
                    <a:pt x="178" y="635"/>
                  </a:lnTo>
                  <a:lnTo>
                    <a:pt x="117" y="619"/>
                  </a:lnTo>
                  <a:lnTo>
                    <a:pt x="110" y="589"/>
                  </a:lnTo>
                  <a:lnTo>
                    <a:pt x="218" y="507"/>
                  </a:lnTo>
                  <a:lnTo>
                    <a:pt x="334" y="430"/>
                  </a:lnTo>
                  <a:lnTo>
                    <a:pt x="361" y="400"/>
                  </a:lnTo>
                  <a:lnTo>
                    <a:pt x="370" y="361"/>
                  </a:lnTo>
                  <a:lnTo>
                    <a:pt x="361" y="306"/>
                  </a:lnTo>
                  <a:lnTo>
                    <a:pt x="325" y="263"/>
                  </a:lnTo>
                  <a:lnTo>
                    <a:pt x="208" y="121"/>
                  </a:lnTo>
                  <a:lnTo>
                    <a:pt x="127" y="29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9031" name="Freeform 7"/>
            <p:cNvSpPr>
              <a:spLocks/>
            </p:cNvSpPr>
            <p:nvPr/>
          </p:nvSpPr>
          <p:spPr bwMode="auto">
            <a:xfrm>
              <a:off x="2409" y="3442"/>
              <a:ext cx="472" cy="774"/>
            </a:xfrm>
            <a:custGeom>
              <a:avLst/>
              <a:gdLst/>
              <a:ahLst/>
              <a:cxnLst>
                <a:cxn ang="0">
                  <a:pos x="257" y="105"/>
                </a:cxn>
                <a:cxn ang="0">
                  <a:pos x="332" y="40"/>
                </a:cxn>
                <a:cxn ang="0">
                  <a:pos x="403" y="0"/>
                </a:cxn>
                <a:cxn ang="0">
                  <a:pos x="449" y="7"/>
                </a:cxn>
                <a:cxn ang="0">
                  <a:pos x="471" y="40"/>
                </a:cxn>
                <a:cxn ang="0">
                  <a:pos x="471" y="75"/>
                </a:cxn>
                <a:cxn ang="0">
                  <a:pos x="459" y="115"/>
                </a:cxn>
                <a:cxn ang="0">
                  <a:pos x="410" y="137"/>
                </a:cxn>
                <a:cxn ang="0">
                  <a:pos x="313" y="193"/>
                </a:cxn>
                <a:cxn ang="0">
                  <a:pos x="254" y="261"/>
                </a:cxn>
                <a:cxn ang="0">
                  <a:pos x="215" y="343"/>
                </a:cxn>
                <a:cxn ang="0">
                  <a:pos x="205" y="392"/>
                </a:cxn>
                <a:cxn ang="0">
                  <a:pos x="257" y="450"/>
                </a:cxn>
                <a:cxn ang="0">
                  <a:pos x="313" y="535"/>
                </a:cxn>
                <a:cxn ang="0">
                  <a:pos x="352" y="614"/>
                </a:cxn>
                <a:cxn ang="0">
                  <a:pos x="361" y="662"/>
                </a:cxn>
                <a:cxn ang="0">
                  <a:pos x="361" y="692"/>
                </a:cxn>
                <a:cxn ang="0">
                  <a:pos x="335" y="711"/>
                </a:cxn>
                <a:cxn ang="0">
                  <a:pos x="254" y="715"/>
                </a:cxn>
                <a:cxn ang="0">
                  <a:pos x="130" y="744"/>
                </a:cxn>
                <a:cxn ang="0">
                  <a:pos x="108" y="770"/>
                </a:cxn>
                <a:cxn ang="0">
                  <a:pos x="88" y="773"/>
                </a:cxn>
                <a:cxn ang="0">
                  <a:pos x="0" y="744"/>
                </a:cxn>
                <a:cxn ang="0">
                  <a:pos x="0" y="715"/>
                </a:cxn>
                <a:cxn ang="0">
                  <a:pos x="40" y="692"/>
                </a:cxn>
                <a:cxn ang="0">
                  <a:pos x="196" y="662"/>
                </a:cxn>
                <a:cxn ang="0">
                  <a:pos x="277" y="672"/>
                </a:cxn>
                <a:cxn ang="0">
                  <a:pos x="316" y="672"/>
                </a:cxn>
                <a:cxn ang="0">
                  <a:pos x="326" y="656"/>
                </a:cxn>
                <a:cxn ang="0">
                  <a:pos x="292" y="584"/>
                </a:cxn>
                <a:cxn ang="0">
                  <a:pos x="224" y="490"/>
                </a:cxn>
                <a:cxn ang="0">
                  <a:pos x="176" y="421"/>
                </a:cxn>
                <a:cxn ang="0">
                  <a:pos x="156" y="382"/>
                </a:cxn>
                <a:cxn ang="0">
                  <a:pos x="156" y="323"/>
                </a:cxn>
                <a:cxn ang="0">
                  <a:pos x="189" y="225"/>
                </a:cxn>
                <a:cxn ang="0">
                  <a:pos x="218" y="163"/>
                </a:cxn>
                <a:cxn ang="0">
                  <a:pos x="257" y="105"/>
                </a:cxn>
              </a:cxnLst>
              <a:rect l="0" t="0" r="r" b="b"/>
              <a:pathLst>
                <a:path w="472" h="774">
                  <a:moveTo>
                    <a:pt x="257" y="105"/>
                  </a:moveTo>
                  <a:lnTo>
                    <a:pt x="332" y="40"/>
                  </a:lnTo>
                  <a:lnTo>
                    <a:pt x="403" y="0"/>
                  </a:lnTo>
                  <a:lnTo>
                    <a:pt x="449" y="7"/>
                  </a:lnTo>
                  <a:lnTo>
                    <a:pt x="471" y="40"/>
                  </a:lnTo>
                  <a:lnTo>
                    <a:pt x="471" y="75"/>
                  </a:lnTo>
                  <a:lnTo>
                    <a:pt x="459" y="115"/>
                  </a:lnTo>
                  <a:lnTo>
                    <a:pt x="410" y="137"/>
                  </a:lnTo>
                  <a:lnTo>
                    <a:pt x="313" y="193"/>
                  </a:lnTo>
                  <a:lnTo>
                    <a:pt x="254" y="261"/>
                  </a:lnTo>
                  <a:lnTo>
                    <a:pt x="215" y="343"/>
                  </a:lnTo>
                  <a:lnTo>
                    <a:pt x="205" y="392"/>
                  </a:lnTo>
                  <a:lnTo>
                    <a:pt x="257" y="450"/>
                  </a:lnTo>
                  <a:lnTo>
                    <a:pt x="313" y="535"/>
                  </a:lnTo>
                  <a:lnTo>
                    <a:pt x="352" y="614"/>
                  </a:lnTo>
                  <a:lnTo>
                    <a:pt x="361" y="662"/>
                  </a:lnTo>
                  <a:lnTo>
                    <a:pt x="361" y="692"/>
                  </a:lnTo>
                  <a:lnTo>
                    <a:pt x="335" y="711"/>
                  </a:lnTo>
                  <a:lnTo>
                    <a:pt x="254" y="715"/>
                  </a:lnTo>
                  <a:lnTo>
                    <a:pt x="130" y="744"/>
                  </a:lnTo>
                  <a:lnTo>
                    <a:pt x="108" y="770"/>
                  </a:lnTo>
                  <a:lnTo>
                    <a:pt x="88" y="773"/>
                  </a:lnTo>
                  <a:lnTo>
                    <a:pt x="0" y="744"/>
                  </a:lnTo>
                  <a:lnTo>
                    <a:pt x="0" y="715"/>
                  </a:lnTo>
                  <a:lnTo>
                    <a:pt x="40" y="692"/>
                  </a:lnTo>
                  <a:lnTo>
                    <a:pt x="196" y="662"/>
                  </a:lnTo>
                  <a:lnTo>
                    <a:pt x="277" y="672"/>
                  </a:lnTo>
                  <a:lnTo>
                    <a:pt x="316" y="672"/>
                  </a:lnTo>
                  <a:lnTo>
                    <a:pt x="326" y="656"/>
                  </a:lnTo>
                  <a:lnTo>
                    <a:pt x="292" y="584"/>
                  </a:lnTo>
                  <a:lnTo>
                    <a:pt x="224" y="490"/>
                  </a:lnTo>
                  <a:lnTo>
                    <a:pt x="176" y="421"/>
                  </a:lnTo>
                  <a:lnTo>
                    <a:pt x="156" y="382"/>
                  </a:lnTo>
                  <a:lnTo>
                    <a:pt x="156" y="323"/>
                  </a:lnTo>
                  <a:lnTo>
                    <a:pt x="189" y="225"/>
                  </a:lnTo>
                  <a:lnTo>
                    <a:pt x="218" y="163"/>
                  </a:lnTo>
                  <a:lnTo>
                    <a:pt x="257" y="105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9032" name="Freeform 8"/>
            <p:cNvSpPr>
              <a:spLocks/>
            </p:cNvSpPr>
            <p:nvPr/>
          </p:nvSpPr>
          <p:spPr bwMode="auto">
            <a:xfrm>
              <a:off x="3111" y="2299"/>
              <a:ext cx="469" cy="780"/>
            </a:xfrm>
            <a:custGeom>
              <a:avLst/>
              <a:gdLst/>
              <a:ahLst/>
              <a:cxnLst>
                <a:cxn ang="0">
                  <a:pos x="0" y="773"/>
                </a:cxn>
                <a:cxn ang="0">
                  <a:pos x="0" y="720"/>
                </a:cxn>
                <a:cxn ang="0">
                  <a:pos x="29" y="681"/>
                </a:cxn>
                <a:cxn ang="0">
                  <a:pos x="156" y="636"/>
                </a:cxn>
                <a:cxn ang="0">
                  <a:pos x="312" y="596"/>
                </a:cxn>
                <a:cxn ang="0">
                  <a:pos x="403" y="574"/>
                </a:cxn>
                <a:cxn ang="0">
                  <a:pos x="413" y="554"/>
                </a:cxn>
                <a:cxn ang="0">
                  <a:pos x="370" y="495"/>
                </a:cxn>
                <a:cxn ang="0">
                  <a:pos x="285" y="411"/>
                </a:cxn>
                <a:cxn ang="0">
                  <a:pos x="198" y="339"/>
                </a:cxn>
                <a:cxn ang="0">
                  <a:pos x="129" y="300"/>
                </a:cxn>
                <a:cxn ang="0">
                  <a:pos x="91" y="261"/>
                </a:cxn>
                <a:cxn ang="0">
                  <a:pos x="88" y="231"/>
                </a:cxn>
                <a:cxn ang="0">
                  <a:pos x="110" y="205"/>
                </a:cxn>
                <a:cxn ang="0">
                  <a:pos x="165" y="192"/>
                </a:cxn>
                <a:cxn ang="0">
                  <a:pos x="234" y="143"/>
                </a:cxn>
                <a:cxn ang="0">
                  <a:pos x="244" y="94"/>
                </a:cxn>
                <a:cxn ang="0">
                  <a:pos x="244" y="26"/>
                </a:cxn>
                <a:cxn ang="0">
                  <a:pos x="237" y="0"/>
                </a:cxn>
                <a:cxn ang="0">
                  <a:pos x="263" y="6"/>
                </a:cxn>
                <a:cxn ang="0">
                  <a:pos x="298" y="65"/>
                </a:cxn>
                <a:cxn ang="0">
                  <a:pos x="312" y="127"/>
                </a:cxn>
                <a:cxn ang="0">
                  <a:pos x="272" y="172"/>
                </a:cxn>
                <a:cxn ang="0">
                  <a:pos x="237" y="186"/>
                </a:cxn>
                <a:cxn ang="0">
                  <a:pos x="169" y="221"/>
                </a:cxn>
                <a:cxn ang="0">
                  <a:pos x="156" y="241"/>
                </a:cxn>
                <a:cxn ang="0">
                  <a:pos x="165" y="261"/>
                </a:cxn>
                <a:cxn ang="0">
                  <a:pos x="227" y="313"/>
                </a:cxn>
                <a:cxn ang="0">
                  <a:pos x="292" y="342"/>
                </a:cxn>
                <a:cxn ang="0">
                  <a:pos x="379" y="417"/>
                </a:cxn>
                <a:cxn ang="0">
                  <a:pos x="439" y="505"/>
                </a:cxn>
                <a:cxn ang="0">
                  <a:pos x="468" y="574"/>
                </a:cxn>
                <a:cxn ang="0">
                  <a:pos x="458" y="596"/>
                </a:cxn>
                <a:cxn ang="0">
                  <a:pos x="439" y="612"/>
                </a:cxn>
                <a:cxn ang="0">
                  <a:pos x="364" y="642"/>
                </a:cxn>
                <a:cxn ang="0">
                  <a:pos x="214" y="691"/>
                </a:cxn>
                <a:cxn ang="0">
                  <a:pos x="120" y="733"/>
                </a:cxn>
                <a:cxn ang="0">
                  <a:pos x="58" y="769"/>
                </a:cxn>
                <a:cxn ang="0">
                  <a:pos x="20" y="779"/>
                </a:cxn>
                <a:cxn ang="0">
                  <a:pos x="0" y="773"/>
                </a:cxn>
              </a:cxnLst>
              <a:rect l="0" t="0" r="r" b="b"/>
              <a:pathLst>
                <a:path w="469" h="780">
                  <a:moveTo>
                    <a:pt x="0" y="773"/>
                  </a:moveTo>
                  <a:lnTo>
                    <a:pt x="0" y="720"/>
                  </a:lnTo>
                  <a:lnTo>
                    <a:pt x="29" y="681"/>
                  </a:lnTo>
                  <a:lnTo>
                    <a:pt x="156" y="636"/>
                  </a:lnTo>
                  <a:lnTo>
                    <a:pt x="312" y="596"/>
                  </a:lnTo>
                  <a:lnTo>
                    <a:pt x="403" y="574"/>
                  </a:lnTo>
                  <a:lnTo>
                    <a:pt x="413" y="554"/>
                  </a:lnTo>
                  <a:lnTo>
                    <a:pt x="370" y="495"/>
                  </a:lnTo>
                  <a:lnTo>
                    <a:pt x="285" y="411"/>
                  </a:lnTo>
                  <a:lnTo>
                    <a:pt x="198" y="339"/>
                  </a:lnTo>
                  <a:lnTo>
                    <a:pt x="129" y="300"/>
                  </a:lnTo>
                  <a:lnTo>
                    <a:pt x="91" y="261"/>
                  </a:lnTo>
                  <a:lnTo>
                    <a:pt x="88" y="231"/>
                  </a:lnTo>
                  <a:lnTo>
                    <a:pt x="110" y="205"/>
                  </a:lnTo>
                  <a:lnTo>
                    <a:pt x="165" y="192"/>
                  </a:lnTo>
                  <a:lnTo>
                    <a:pt x="234" y="143"/>
                  </a:lnTo>
                  <a:lnTo>
                    <a:pt x="244" y="94"/>
                  </a:lnTo>
                  <a:lnTo>
                    <a:pt x="244" y="26"/>
                  </a:lnTo>
                  <a:lnTo>
                    <a:pt x="237" y="0"/>
                  </a:lnTo>
                  <a:lnTo>
                    <a:pt x="263" y="6"/>
                  </a:lnTo>
                  <a:lnTo>
                    <a:pt x="298" y="65"/>
                  </a:lnTo>
                  <a:lnTo>
                    <a:pt x="312" y="127"/>
                  </a:lnTo>
                  <a:lnTo>
                    <a:pt x="272" y="172"/>
                  </a:lnTo>
                  <a:lnTo>
                    <a:pt x="237" y="186"/>
                  </a:lnTo>
                  <a:lnTo>
                    <a:pt x="169" y="221"/>
                  </a:lnTo>
                  <a:lnTo>
                    <a:pt x="156" y="241"/>
                  </a:lnTo>
                  <a:lnTo>
                    <a:pt x="165" y="261"/>
                  </a:lnTo>
                  <a:lnTo>
                    <a:pt x="227" y="313"/>
                  </a:lnTo>
                  <a:lnTo>
                    <a:pt x="292" y="342"/>
                  </a:lnTo>
                  <a:lnTo>
                    <a:pt x="379" y="417"/>
                  </a:lnTo>
                  <a:lnTo>
                    <a:pt x="439" y="505"/>
                  </a:lnTo>
                  <a:lnTo>
                    <a:pt x="468" y="574"/>
                  </a:lnTo>
                  <a:lnTo>
                    <a:pt x="458" y="596"/>
                  </a:lnTo>
                  <a:lnTo>
                    <a:pt x="439" y="612"/>
                  </a:lnTo>
                  <a:lnTo>
                    <a:pt x="364" y="642"/>
                  </a:lnTo>
                  <a:lnTo>
                    <a:pt x="214" y="691"/>
                  </a:lnTo>
                  <a:lnTo>
                    <a:pt x="120" y="733"/>
                  </a:lnTo>
                  <a:lnTo>
                    <a:pt x="58" y="769"/>
                  </a:lnTo>
                  <a:lnTo>
                    <a:pt x="20" y="779"/>
                  </a:lnTo>
                  <a:lnTo>
                    <a:pt x="0" y="773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9033" name="Freeform 9"/>
            <p:cNvSpPr>
              <a:spLocks/>
            </p:cNvSpPr>
            <p:nvPr/>
          </p:nvSpPr>
          <p:spPr bwMode="auto">
            <a:xfrm>
              <a:off x="2854" y="2280"/>
              <a:ext cx="413" cy="529"/>
            </a:xfrm>
            <a:custGeom>
              <a:avLst/>
              <a:gdLst/>
              <a:ahLst/>
              <a:cxnLst>
                <a:cxn ang="0">
                  <a:pos x="18" y="157"/>
                </a:cxn>
                <a:cxn ang="0">
                  <a:pos x="43" y="96"/>
                </a:cxn>
                <a:cxn ang="0">
                  <a:pos x="94" y="32"/>
                </a:cxn>
                <a:cxn ang="0">
                  <a:pos x="146" y="5"/>
                </a:cxn>
                <a:cxn ang="0">
                  <a:pos x="192" y="0"/>
                </a:cxn>
                <a:cxn ang="0">
                  <a:pos x="254" y="21"/>
                </a:cxn>
                <a:cxn ang="0">
                  <a:pos x="296" y="91"/>
                </a:cxn>
                <a:cxn ang="0">
                  <a:pos x="321" y="143"/>
                </a:cxn>
                <a:cxn ang="0">
                  <a:pos x="322" y="201"/>
                </a:cxn>
                <a:cxn ang="0">
                  <a:pos x="316" y="276"/>
                </a:cxn>
                <a:cxn ang="0">
                  <a:pos x="306" y="341"/>
                </a:cxn>
                <a:cxn ang="0">
                  <a:pos x="307" y="354"/>
                </a:cxn>
                <a:cxn ang="0">
                  <a:pos x="340" y="416"/>
                </a:cxn>
                <a:cxn ang="0">
                  <a:pos x="400" y="468"/>
                </a:cxn>
                <a:cxn ang="0">
                  <a:pos x="412" y="483"/>
                </a:cxn>
                <a:cxn ang="0">
                  <a:pos x="397" y="506"/>
                </a:cxn>
                <a:cxn ang="0">
                  <a:pos x="372" y="513"/>
                </a:cxn>
                <a:cxn ang="0">
                  <a:pos x="318" y="438"/>
                </a:cxn>
                <a:cxn ang="0">
                  <a:pos x="289" y="388"/>
                </a:cxn>
                <a:cxn ang="0">
                  <a:pos x="266" y="435"/>
                </a:cxn>
                <a:cxn ang="0">
                  <a:pos x="246" y="472"/>
                </a:cxn>
                <a:cxn ang="0">
                  <a:pos x="195" y="514"/>
                </a:cxn>
                <a:cxn ang="0">
                  <a:pos x="152" y="528"/>
                </a:cxn>
                <a:cxn ang="0">
                  <a:pos x="77" y="517"/>
                </a:cxn>
                <a:cxn ang="0">
                  <a:pos x="29" y="433"/>
                </a:cxn>
                <a:cxn ang="0">
                  <a:pos x="7" y="315"/>
                </a:cxn>
                <a:cxn ang="0">
                  <a:pos x="0" y="196"/>
                </a:cxn>
                <a:cxn ang="0">
                  <a:pos x="18" y="157"/>
                </a:cxn>
              </a:cxnLst>
              <a:rect l="0" t="0" r="r" b="b"/>
              <a:pathLst>
                <a:path w="413" h="529">
                  <a:moveTo>
                    <a:pt x="18" y="157"/>
                  </a:moveTo>
                  <a:lnTo>
                    <a:pt x="43" y="96"/>
                  </a:lnTo>
                  <a:lnTo>
                    <a:pt x="94" y="32"/>
                  </a:lnTo>
                  <a:lnTo>
                    <a:pt x="146" y="5"/>
                  </a:lnTo>
                  <a:lnTo>
                    <a:pt x="192" y="0"/>
                  </a:lnTo>
                  <a:lnTo>
                    <a:pt x="254" y="21"/>
                  </a:lnTo>
                  <a:lnTo>
                    <a:pt x="296" y="91"/>
                  </a:lnTo>
                  <a:lnTo>
                    <a:pt x="321" y="143"/>
                  </a:lnTo>
                  <a:lnTo>
                    <a:pt x="322" y="201"/>
                  </a:lnTo>
                  <a:lnTo>
                    <a:pt x="316" y="276"/>
                  </a:lnTo>
                  <a:lnTo>
                    <a:pt x="306" y="341"/>
                  </a:lnTo>
                  <a:lnTo>
                    <a:pt x="307" y="354"/>
                  </a:lnTo>
                  <a:lnTo>
                    <a:pt x="340" y="416"/>
                  </a:lnTo>
                  <a:lnTo>
                    <a:pt x="400" y="468"/>
                  </a:lnTo>
                  <a:lnTo>
                    <a:pt x="412" y="483"/>
                  </a:lnTo>
                  <a:lnTo>
                    <a:pt x="397" y="506"/>
                  </a:lnTo>
                  <a:lnTo>
                    <a:pt x="372" y="513"/>
                  </a:lnTo>
                  <a:lnTo>
                    <a:pt x="318" y="438"/>
                  </a:lnTo>
                  <a:lnTo>
                    <a:pt x="289" y="388"/>
                  </a:lnTo>
                  <a:lnTo>
                    <a:pt x="266" y="435"/>
                  </a:lnTo>
                  <a:lnTo>
                    <a:pt x="246" y="472"/>
                  </a:lnTo>
                  <a:lnTo>
                    <a:pt x="195" y="514"/>
                  </a:lnTo>
                  <a:lnTo>
                    <a:pt x="152" y="528"/>
                  </a:lnTo>
                  <a:lnTo>
                    <a:pt x="77" y="517"/>
                  </a:lnTo>
                  <a:lnTo>
                    <a:pt x="29" y="433"/>
                  </a:lnTo>
                  <a:lnTo>
                    <a:pt x="7" y="315"/>
                  </a:lnTo>
                  <a:lnTo>
                    <a:pt x="0" y="196"/>
                  </a:lnTo>
                  <a:lnTo>
                    <a:pt x="18" y="157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29034" name="Freeform 10"/>
            <p:cNvSpPr>
              <a:spLocks/>
            </p:cNvSpPr>
            <p:nvPr/>
          </p:nvSpPr>
          <p:spPr bwMode="auto">
            <a:xfrm>
              <a:off x="2343" y="2299"/>
              <a:ext cx="469" cy="780"/>
            </a:xfrm>
            <a:custGeom>
              <a:avLst/>
              <a:gdLst/>
              <a:ahLst/>
              <a:cxnLst>
                <a:cxn ang="0">
                  <a:pos x="468" y="773"/>
                </a:cxn>
                <a:cxn ang="0">
                  <a:pos x="468" y="720"/>
                </a:cxn>
                <a:cxn ang="0">
                  <a:pos x="439" y="681"/>
                </a:cxn>
                <a:cxn ang="0">
                  <a:pos x="312" y="636"/>
                </a:cxn>
                <a:cxn ang="0">
                  <a:pos x="156" y="596"/>
                </a:cxn>
                <a:cxn ang="0">
                  <a:pos x="65" y="574"/>
                </a:cxn>
                <a:cxn ang="0">
                  <a:pos x="55" y="554"/>
                </a:cxn>
                <a:cxn ang="0">
                  <a:pos x="98" y="495"/>
                </a:cxn>
                <a:cxn ang="0">
                  <a:pos x="183" y="411"/>
                </a:cxn>
                <a:cxn ang="0">
                  <a:pos x="270" y="339"/>
                </a:cxn>
                <a:cxn ang="0">
                  <a:pos x="339" y="300"/>
                </a:cxn>
                <a:cxn ang="0">
                  <a:pos x="377" y="261"/>
                </a:cxn>
                <a:cxn ang="0">
                  <a:pos x="380" y="231"/>
                </a:cxn>
                <a:cxn ang="0">
                  <a:pos x="358" y="205"/>
                </a:cxn>
                <a:cxn ang="0">
                  <a:pos x="303" y="192"/>
                </a:cxn>
                <a:cxn ang="0">
                  <a:pos x="234" y="143"/>
                </a:cxn>
                <a:cxn ang="0">
                  <a:pos x="224" y="94"/>
                </a:cxn>
                <a:cxn ang="0">
                  <a:pos x="224" y="26"/>
                </a:cxn>
                <a:cxn ang="0">
                  <a:pos x="231" y="0"/>
                </a:cxn>
                <a:cxn ang="0">
                  <a:pos x="205" y="6"/>
                </a:cxn>
                <a:cxn ang="0">
                  <a:pos x="170" y="65"/>
                </a:cxn>
                <a:cxn ang="0">
                  <a:pos x="156" y="127"/>
                </a:cxn>
                <a:cxn ang="0">
                  <a:pos x="196" y="172"/>
                </a:cxn>
                <a:cxn ang="0">
                  <a:pos x="231" y="186"/>
                </a:cxn>
                <a:cxn ang="0">
                  <a:pos x="299" y="221"/>
                </a:cxn>
                <a:cxn ang="0">
                  <a:pos x="312" y="241"/>
                </a:cxn>
                <a:cxn ang="0">
                  <a:pos x="303" y="261"/>
                </a:cxn>
                <a:cxn ang="0">
                  <a:pos x="241" y="313"/>
                </a:cxn>
                <a:cxn ang="0">
                  <a:pos x="176" y="342"/>
                </a:cxn>
                <a:cxn ang="0">
                  <a:pos x="89" y="417"/>
                </a:cxn>
                <a:cxn ang="0">
                  <a:pos x="29" y="505"/>
                </a:cxn>
                <a:cxn ang="0">
                  <a:pos x="0" y="574"/>
                </a:cxn>
                <a:cxn ang="0">
                  <a:pos x="10" y="596"/>
                </a:cxn>
                <a:cxn ang="0">
                  <a:pos x="29" y="612"/>
                </a:cxn>
                <a:cxn ang="0">
                  <a:pos x="104" y="642"/>
                </a:cxn>
                <a:cxn ang="0">
                  <a:pos x="254" y="691"/>
                </a:cxn>
                <a:cxn ang="0">
                  <a:pos x="348" y="733"/>
                </a:cxn>
                <a:cxn ang="0">
                  <a:pos x="410" y="769"/>
                </a:cxn>
                <a:cxn ang="0">
                  <a:pos x="448" y="779"/>
                </a:cxn>
                <a:cxn ang="0">
                  <a:pos x="468" y="773"/>
                </a:cxn>
              </a:cxnLst>
              <a:rect l="0" t="0" r="r" b="b"/>
              <a:pathLst>
                <a:path w="469" h="780">
                  <a:moveTo>
                    <a:pt x="468" y="773"/>
                  </a:moveTo>
                  <a:lnTo>
                    <a:pt x="468" y="720"/>
                  </a:lnTo>
                  <a:lnTo>
                    <a:pt x="439" y="681"/>
                  </a:lnTo>
                  <a:lnTo>
                    <a:pt x="312" y="636"/>
                  </a:lnTo>
                  <a:lnTo>
                    <a:pt x="156" y="596"/>
                  </a:lnTo>
                  <a:lnTo>
                    <a:pt x="65" y="574"/>
                  </a:lnTo>
                  <a:lnTo>
                    <a:pt x="55" y="554"/>
                  </a:lnTo>
                  <a:lnTo>
                    <a:pt x="98" y="495"/>
                  </a:lnTo>
                  <a:lnTo>
                    <a:pt x="183" y="411"/>
                  </a:lnTo>
                  <a:lnTo>
                    <a:pt x="270" y="339"/>
                  </a:lnTo>
                  <a:lnTo>
                    <a:pt x="339" y="300"/>
                  </a:lnTo>
                  <a:lnTo>
                    <a:pt x="377" y="261"/>
                  </a:lnTo>
                  <a:lnTo>
                    <a:pt x="380" y="231"/>
                  </a:lnTo>
                  <a:lnTo>
                    <a:pt x="358" y="205"/>
                  </a:lnTo>
                  <a:lnTo>
                    <a:pt x="303" y="192"/>
                  </a:lnTo>
                  <a:lnTo>
                    <a:pt x="234" y="143"/>
                  </a:lnTo>
                  <a:lnTo>
                    <a:pt x="224" y="94"/>
                  </a:lnTo>
                  <a:lnTo>
                    <a:pt x="224" y="26"/>
                  </a:lnTo>
                  <a:lnTo>
                    <a:pt x="231" y="0"/>
                  </a:lnTo>
                  <a:lnTo>
                    <a:pt x="205" y="6"/>
                  </a:lnTo>
                  <a:lnTo>
                    <a:pt x="170" y="65"/>
                  </a:lnTo>
                  <a:lnTo>
                    <a:pt x="156" y="127"/>
                  </a:lnTo>
                  <a:lnTo>
                    <a:pt x="196" y="172"/>
                  </a:lnTo>
                  <a:lnTo>
                    <a:pt x="231" y="186"/>
                  </a:lnTo>
                  <a:lnTo>
                    <a:pt x="299" y="221"/>
                  </a:lnTo>
                  <a:lnTo>
                    <a:pt x="312" y="241"/>
                  </a:lnTo>
                  <a:lnTo>
                    <a:pt x="303" y="261"/>
                  </a:lnTo>
                  <a:lnTo>
                    <a:pt x="241" y="313"/>
                  </a:lnTo>
                  <a:lnTo>
                    <a:pt x="176" y="342"/>
                  </a:lnTo>
                  <a:lnTo>
                    <a:pt x="89" y="417"/>
                  </a:lnTo>
                  <a:lnTo>
                    <a:pt x="29" y="505"/>
                  </a:lnTo>
                  <a:lnTo>
                    <a:pt x="0" y="574"/>
                  </a:lnTo>
                  <a:lnTo>
                    <a:pt x="10" y="596"/>
                  </a:lnTo>
                  <a:lnTo>
                    <a:pt x="29" y="612"/>
                  </a:lnTo>
                  <a:lnTo>
                    <a:pt x="104" y="642"/>
                  </a:lnTo>
                  <a:lnTo>
                    <a:pt x="254" y="691"/>
                  </a:lnTo>
                  <a:lnTo>
                    <a:pt x="348" y="733"/>
                  </a:lnTo>
                  <a:lnTo>
                    <a:pt x="410" y="769"/>
                  </a:lnTo>
                  <a:lnTo>
                    <a:pt x="448" y="779"/>
                  </a:lnTo>
                  <a:lnTo>
                    <a:pt x="468" y="773"/>
                  </a:lnTo>
                </a:path>
              </a:pathLst>
            </a:custGeom>
            <a:solidFill>
              <a:srgbClr val="000000"/>
            </a:solidFill>
            <a:ln w="12700" cap="rnd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9035" name="Rectangle 11"/>
          <p:cNvSpPr>
            <a:spLocks noChangeArrowheads="1"/>
          </p:cNvSpPr>
          <p:nvPr/>
        </p:nvSpPr>
        <p:spPr bwMode="auto">
          <a:xfrm>
            <a:off x="1677988" y="839788"/>
            <a:ext cx="6399212" cy="8191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>
            <a:spAutoFit/>
          </a:bodyPr>
          <a:lstStyle/>
          <a:p>
            <a:pPr algn="l"/>
            <a:r>
              <a:rPr lang="en-US" b="1" i="1">
                <a:latin typeface="Times New Roman" pitchFamily="18" charset="0"/>
              </a:rPr>
              <a:t>If you think you Can, or you think you Can’t…</a:t>
            </a:r>
          </a:p>
          <a:p>
            <a:pPr algn="l"/>
            <a:r>
              <a:rPr lang="en-US" b="1" i="1" u="sng">
                <a:latin typeface="Times New Roman" pitchFamily="18" charset="0"/>
              </a:rPr>
              <a:t>YOU’RE RIGHT</a:t>
            </a:r>
            <a:r>
              <a:rPr lang="en-US" b="1" i="1">
                <a:latin typeface="Times New Roman" pitchFamily="18" charset="0"/>
              </a:rPr>
              <a:t>!</a:t>
            </a:r>
            <a:r>
              <a:rPr lang="en-US" sz="2000" b="1" i="1">
                <a:latin typeface="Times New Roman" pitchFamily="18" charset="0"/>
              </a:rPr>
              <a:t>			</a:t>
            </a:r>
            <a:r>
              <a:rPr lang="en-US" sz="2000" i="1">
                <a:latin typeface="Times New Roman" pitchFamily="18" charset="0"/>
              </a:rPr>
              <a:t>Henry Ford</a:t>
            </a:r>
          </a:p>
        </p:txBody>
      </p:sp>
      <p:sp>
        <p:nvSpPr>
          <p:cNvPr id="129086" name="Rectangle 62"/>
          <p:cNvSpPr>
            <a:spLocks noChangeArrowheads="1"/>
          </p:cNvSpPr>
          <p:nvPr/>
        </p:nvSpPr>
        <p:spPr bwMode="auto">
          <a:xfrm>
            <a:off x="762000" y="5867400"/>
            <a:ext cx="2133600" cy="482600"/>
          </a:xfrm>
          <a:prstGeom prst="rec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latin typeface="Arial" pitchFamily="34" charset="0"/>
              </a:rPr>
              <a:t>THINKING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76200"/>
            <a:ext cx="7772400" cy="1143000"/>
          </a:xfrm>
          <a:noFill/>
          <a:ln/>
          <a:effectLst>
            <a:outerShdw dist="17961" dir="2700000" algn="ctr" rotWithShape="0">
              <a:srgbClr val="FFFFFF"/>
            </a:outerShdw>
          </a:effectLst>
        </p:spPr>
        <p:txBody>
          <a:bodyPr>
            <a:normAutofit fontScale="90000"/>
          </a:bodyPr>
          <a:lstStyle/>
          <a:p>
            <a:r>
              <a:rPr lang="en-US" b="1"/>
              <a:t>How to </a:t>
            </a:r>
            <a:r>
              <a:rPr lang="en-US" b="1" u="sng"/>
              <a:t>Change</a:t>
            </a:r>
            <a:r>
              <a:rPr lang="en-US" b="1"/>
              <a:t> Your </a:t>
            </a:r>
            <a:r>
              <a:rPr lang="en-US" b="1" u="sng"/>
              <a:t>Behavior</a:t>
            </a:r>
          </a:p>
        </p:txBody>
      </p:sp>
      <p:sp>
        <p:nvSpPr>
          <p:cNvPr id="135171" name="Rectangle 3"/>
          <p:cNvSpPr>
            <a:spLocks noChangeArrowheads="1"/>
          </p:cNvSpPr>
          <p:nvPr/>
        </p:nvSpPr>
        <p:spPr bwMode="auto">
          <a:xfrm>
            <a:off x="1447800" y="5905500"/>
            <a:ext cx="2133600" cy="48260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BEHAVIOR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66863" y="1143000"/>
            <a:ext cx="1798637" cy="5065713"/>
            <a:chOff x="1171" y="716"/>
            <a:chExt cx="1196" cy="3339"/>
          </a:xfrm>
        </p:grpSpPr>
        <p:graphicFrame>
          <p:nvGraphicFramePr>
            <p:cNvPr id="135173" name="Object 5"/>
            <p:cNvGraphicFramePr>
              <a:graphicFrameLocks/>
            </p:cNvGraphicFramePr>
            <p:nvPr/>
          </p:nvGraphicFramePr>
          <p:xfrm>
            <a:off x="1171" y="716"/>
            <a:ext cx="1196" cy="3339"/>
          </p:xfrm>
          <a:graphic>
            <a:graphicData uri="http://schemas.openxmlformats.org/presentationml/2006/ole">
              <p:oleObj spid="_x0000_s8194" name="Clip" r:id="rId4" imgW="1898640" imgH="5300640" progId="">
                <p:embed/>
              </p:oleObj>
            </a:graphicData>
          </a:graphic>
        </p:graphicFrame>
        <p:sp>
          <p:nvSpPr>
            <p:cNvPr id="135174" name="AutoShape 6"/>
            <p:cNvSpPr>
              <a:spLocks noChangeArrowheads="1"/>
            </p:cNvSpPr>
            <p:nvPr/>
          </p:nvSpPr>
          <p:spPr bwMode="auto">
            <a:xfrm>
              <a:off x="1292" y="1404"/>
              <a:ext cx="280" cy="280"/>
            </a:xfrm>
            <a:prstGeom prst="star16">
              <a:avLst>
                <a:gd name="adj" fmla="val 37500"/>
              </a:avLst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5175" name="AutoShape 7"/>
            <p:cNvSpPr>
              <a:spLocks noChangeArrowheads="1"/>
            </p:cNvSpPr>
            <p:nvPr/>
          </p:nvSpPr>
          <p:spPr bwMode="auto">
            <a:xfrm>
              <a:off x="1612" y="2164"/>
              <a:ext cx="280" cy="280"/>
            </a:xfrm>
            <a:prstGeom prst="star16">
              <a:avLst>
                <a:gd name="adj" fmla="val 37500"/>
              </a:avLst>
            </a:prstGeom>
            <a:solidFill>
              <a:srgbClr val="FFFF0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5176" name="Rectangle 8"/>
          <p:cNvSpPr>
            <a:spLocks noChangeArrowheads="1"/>
          </p:cNvSpPr>
          <p:nvPr/>
        </p:nvSpPr>
        <p:spPr bwMode="auto">
          <a:xfrm>
            <a:off x="4191000" y="1828800"/>
            <a:ext cx="3568700" cy="3073400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>
            <a:prstShdw prst="shdw16">
              <a:srgbClr val="808080"/>
            </a:prstShdw>
          </a:effectLst>
        </p:spPr>
        <p:txBody>
          <a:bodyPr wrap="none" lIns="92075" tIns="46038" rIns="92075" bIns="46038"/>
          <a:lstStyle/>
          <a:p>
            <a:r>
              <a:rPr lang="en-US" sz="2800" b="1" i="1" u="sng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BEHAVIOR</a:t>
            </a:r>
          </a:p>
        </p:txBody>
      </p:sp>
      <p:sp>
        <p:nvSpPr>
          <p:cNvPr id="135177" name="Text Box 9"/>
          <p:cNvSpPr txBox="1">
            <a:spLocks noChangeArrowheads="1"/>
          </p:cNvSpPr>
          <p:nvPr/>
        </p:nvSpPr>
        <p:spPr bwMode="auto">
          <a:xfrm>
            <a:off x="4419600" y="2590800"/>
            <a:ext cx="3200400" cy="1800225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l"/>
            <a:r>
              <a:rPr lang="en-US" sz="2800" b="1">
                <a:solidFill>
                  <a:srgbClr val="FFFF00"/>
                </a:solidFill>
                <a:latin typeface="Arial" pitchFamily="34" charset="0"/>
              </a:rPr>
              <a:t>Changes take true assessment, determination &amp; discipline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838200"/>
          </a:xfrm>
          <a:noFill/>
          <a:ln/>
          <a:effectLst>
            <a:outerShdw dist="17961" dir="2700000" algn="ctr" rotWithShape="0">
              <a:srgbClr val="FFFFFF"/>
            </a:outerShdw>
          </a:effectLst>
        </p:spPr>
        <p:txBody>
          <a:bodyPr/>
          <a:lstStyle/>
          <a:p>
            <a:r>
              <a:rPr lang="en-US" b="1"/>
              <a:t>Choose Your Behavior</a:t>
            </a:r>
          </a:p>
        </p:txBody>
      </p:sp>
      <p:sp>
        <p:nvSpPr>
          <p:cNvPr id="139267" name="Rectangle 3"/>
          <p:cNvSpPr>
            <a:spLocks noChangeArrowheads="1"/>
          </p:cNvSpPr>
          <p:nvPr/>
        </p:nvSpPr>
        <p:spPr bwMode="auto">
          <a:xfrm>
            <a:off x="3351213" y="838200"/>
            <a:ext cx="2209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Arial" pitchFamily="34" charset="0"/>
              </a:rPr>
              <a:t>REACTIVE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4494213" y="1143000"/>
            <a:ext cx="3278187" cy="2211388"/>
            <a:chOff x="2928" y="720"/>
            <a:chExt cx="2065" cy="1393"/>
          </a:xfrm>
        </p:grpSpPr>
        <p:sp>
          <p:nvSpPr>
            <p:cNvPr id="139269" name="Freeform 5"/>
            <p:cNvSpPr>
              <a:spLocks/>
            </p:cNvSpPr>
            <p:nvPr/>
          </p:nvSpPr>
          <p:spPr bwMode="auto">
            <a:xfrm>
              <a:off x="2928" y="720"/>
              <a:ext cx="2065" cy="1393"/>
            </a:xfrm>
            <a:custGeom>
              <a:avLst/>
              <a:gdLst/>
              <a:ahLst/>
              <a:cxnLst>
                <a:cxn ang="0">
                  <a:pos x="1032" y="374"/>
                </a:cxn>
                <a:cxn ang="0">
                  <a:pos x="798" y="148"/>
                </a:cxn>
                <a:cxn ang="0">
                  <a:pos x="699" y="407"/>
                </a:cxn>
                <a:cxn ang="0">
                  <a:pos x="35" y="148"/>
                </a:cxn>
                <a:cxn ang="0">
                  <a:pos x="442" y="491"/>
                </a:cxn>
                <a:cxn ang="0">
                  <a:pos x="0" y="555"/>
                </a:cxn>
                <a:cxn ang="0">
                  <a:pos x="356" y="759"/>
                </a:cxn>
                <a:cxn ang="0">
                  <a:pos x="13" y="940"/>
                </a:cxn>
                <a:cxn ang="0">
                  <a:pos x="542" y="898"/>
                </a:cxn>
                <a:cxn ang="0">
                  <a:pos x="455" y="1135"/>
                </a:cxn>
                <a:cxn ang="0">
                  <a:pos x="737" y="1007"/>
                </a:cxn>
                <a:cxn ang="0">
                  <a:pos x="811" y="1392"/>
                </a:cxn>
                <a:cxn ang="0">
                  <a:pos x="1006" y="962"/>
                </a:cxn>
                <a:cxn ang="0">
                  <a:pos x="1266" y="1272"/>
                </a:cxn>
                <a:cxn ang="0">
                  <a:pos x="1340" y="932"/>
                </a:cxn>
                <a:cxn ang="0">
                  <a:pos x="1734" y="1166"/>
                </a:cxn>
                <a:cxn ang="0">
                  <a:pos x="1609" y="834"/>
                </a:cxn>
                <a:cxn ang="0">
                  <a:pos x="2064" y="856"/>
                </a:cxn>
                <a:cxn ang="0">
                  <a:pos x="1682" y="675"/>
                </a:cxn>
                <a:cxn ang="0">
                  <a:pos x="2016" y="524"/>
                </a:cxn>
                <a:cxn ang="0">
                  <a:pos x="1596" y="471"/>
                </a:cxn>
                <a:cxn ang="0">
                  <a:pos x="1756" y="287"/>
                </a:cxn>
                <a:cxn ang="0">
                  <a:pos x="1353" y="343"/>
                </a:cxn>
                <a:cxn ang="0">
                  <a:pos x="1388" y="0"/>
                </a:cxn>
                <a:cxn ang="0">
                  <a:pos x="1032" y="374"/>
                </a:cxn>
              </a:cxnLst>
              <a:rect l="0" t="0" r="r" b="b"/>
              <a:pathLst>
                <a:path w="2065" h="1393">
                  <a:moveTo>
                    <a:pt x="1032" y="374"/>
                  </a:moveTo>
                  <a:lnTo>
                    <a:pt x="798" y="148"/>
                  </a:lnTo>
                  <a:lnTo>
                    <a:pt x="699" y="407"/>
                  </a:lnTo>
                  <a:lnTo>
                    <a:pt x="35" y="148"/>
                  </a:lnTo>
                  <a:lnTo>
                    <a:pt x="442" y="491"/>
                  </a:lnTo>
                  <a:lnTo>
                    <a:pt x="0" y="555"/>
                  </a:lnTo>
                  <a:lnTo>
                    <a:pt x="356" y="759"/>
                  </a:lnTo>
                  <a:lnTo>
                    <a:pt x="13" y="940"/>
                  </a:lnTo>
                  <a:lnTo>
                    <a:pt x="542" y="898"/>
                  </a:lnTo>
                  <a:lnTo>
                    <a:pt x="455" y="1135"/>
                  </a:lnTo>
                  <a:lnTo>
                    <a:pt x="737" y="1007"/>
                  </a:lnTo>
                  <a:lnTo>
                    <a:pt x="811" y="1392"/>
                  </a:lnTo>
                  <a:lnTo>
                    <a:pt x="1006" y="962"/>
                  </a:lnTo>
                  <a:lnTo>
                    <a:pt x="1266" y="1272"/>
                  </a:lnTo>
                  <a:lnTo>
                    <a:pt x="1340" y="932"/>
                  </a:lnTo>
                  <a:lnTo>
                    <a:pt x="1734" y="1166"/>
                  </a:lnTo>
                  <a:lnTo>
                    <a:pt x="1609" y="834"/>
                  </a:lnTo>
                  <a:lnTo>
                    <a:pt x="2064" y="856"/>
                  </a:lnTo>
                  <a:lnTo>
                    <a:pt x="1682" y="675"/>
                  </a:lnTo>
                  <a:lnTo>
                    <a:pt x="2016" y="524"/>
                  </a:lnTo>
                  <a:lnTo>
                    <a:pt x="1596" y="471"/>
                  </a:lnTo>
                  <a:lnTo>
                    <a:pt x="1756" y="287"/>
                  </a:lnTo>
                  <a:lnTo>
                    <a:pt x="1353" y="343"/>
                  </a:lnTo>
                  <a:lnTo>
                    <a:pt x="1388" y="0"/>
                  </a:lnTo>
                  <a:lnTo>
                    <a:pt x="1032" y="374"/>
                  </a:lnTo>
                </a:path>
              </a:pathLst>
            </a:custGeom>
            <a:solidFill>
              <a:srgbClr val="FF0000"/>
            </a:solidFill>
            <a:ln w="9525" cap="rnd">
              <a:noFill/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39270" name="Rectangle 6"/>
            <p:cNvSpPr>
              <a:spLocks noChangeArrowheads="1"/>
            </p:cNvSpPr>
            <p:nvPr/>
          </p:nvSpPr>
          <p:spPr bwMode="auto">
            <a:xfrm>
              <a:off x="3335" y="1240"/>
              <a:ext cx="120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 i="1">
                  <a:solidFill>
                    <a:srgbClr val="FFFFFF"/>
                  </a:solidFill>
                  <a:latin typeface="Arial" pitchFamily="34" charset="0"/>
                </a:rPr>
                <a:t>Response</a:t>
              </a:r>
            </a:p>
          </p:txBody>
        </p:sp>
      </p:grpSp>
      <p:sp>
        <p:nvSpPr>
          <p:cNvPr id="139271" name="Rectangle 7"/>
          <p:cNvSpPr>
            <a:spLocks noChangeArrowheads="1"/>
          </p:cNvSpPr>
          <p:nvPr/>
        </p:nvSpPr>
        <p:spPr bwMode="auto">
          <a:xfrm>
            <a:off x="3430588" y="3462338"/>
            <a:ext cx="27305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b="1">
                <a:latin typeface="Arial" pitchFamily="34" charset="0"/>
              </a:rPr>
              <a:t>RESPONSIBLE</a:t>
            </a:r>
          </a:p>
        </p:txBody>
      </p:sp>
      <p:grpSp>
        <p:nvGrpSpPr>
          <p:cNvPr id="3" name="Group 8"/>
          <p:cNvGrpSpPr>
            <a:grpSpLocks/>
          </p:cNvGrpSpPr>
          <p:nvPr/>
        </p:nvGrpSpPr>
        <p:grpSpPr bwMode="auto">
          <a:xfrm>
            <a:off x="6167438" y="4030663"/>
            <a:ext cx="2366962" cy="2149475"/>
            <a:chOff x="3743" y="2539"/>
            <a:chExt cx="1491" cy="1354"/>
          </a:xfrm>
        </p:grpSpPr>
        <p:sp>
          <p:nvSpPr>
            <p:cNvPr id="139273" name="Freeform 9"/>
            <p:cNvSpPr>
              <a:spLocks/>
            </p:cNvSpPr>
            <p:nvPr/>
          </p:nvSpPr>
          <p:spPr bwMode="auto">
            <a:xfrm>
              <a:off x="3743" y="2539"/>
              <a:ext cx="1491" cy="1354"/>
            </a:xfrm>
            <a:custGeom>
              <a:avLst/>
              <a:gdLst/>
              <a:ahLst/>
              <a:cxnLst>
                <a:cxn ang="0">
                  <a:pos x="1314" y="181"/>
                </a:cxn>
                <a:cxn ang="0">
                  <a:pos x="1272" y="236"/>
                </a:cxn>
                <a:cxn ang="0">
                  <a:pos x="1230" y="278"/>
                </a:cxn>
                <a:cxn ang="0">
                  <a:pos x="1189" y="305"/>
                </a:cxn>
                <a:cxn ang="0">
                  <a:pos x="1147" y="333"/>
                </a:cxn>
                <a:cxn ang="0">
                  <a:pos x="1113" y="347"/>
                </a:cxn>
                <a:cxn ang="0">
                  <a:pos x="1071" y="354"/>
                </a:cxn>
                <a:cxn ang="0">
                  <a:pos x="988" y="354"/>
                </a:cxn>
                <a:cxn ang="0">
                  <a:pos x="904" y="326"/>
                </a:cxn>
                <a:cxn ang="0">
                  <a:pos x="820" y="285"/>
                </a:cxn>
                <a:cxn ang="0">
                  <a:pos x="736" y="236"/>
                </a:cxn>
                <a:cxn ang="0">
                  <a:pos x="661" y="181"/>
                </a:cxn>
                <a:cxn ang="0">
                  <a:pos x="577" y="118"/>
                </a:cxn>
                <a:cxn ang="0">
                  <a:pos x="494" y="70"/>
                </a:cxn>
                <a:cxn ang="0">
                  <a:pos x="410" y="28"/>
                </a:cxn>
                <a:cxn ang="0">
                  <a:pos x="326" y="7"/>
                </a:cxn>
                <a:cxn ang="0">
                  <a:pos x="242" y="0"/>
                </a:cxn>
                <a:cxn ang="0">
                  <a:pos x="201" y="7"/>
                </a:cxn>
                <a:cxn ang="0">
                  <a:pos x="167" y="28"/>
                </a:cxn>
                <a:cxn ang="0">
                  <a:pos x="125" y="49"/>
                </a:cxn>
                <a:cxn ang="0">
                  <a:pos x="83" y="83"/>
                </a:cxn>
                <a:cxn ang="0">
                  <a:pos x="42" y="125"/>
                </a:cxn>
                <a:cxn ang="0">
                  <a:pos x="0" y="181"/>
                </a:cxn>
                <a:cxn ang="0">
                  <a:pos x="175" y="1173"/>
                </a:cxn>
                <a:cxn ang="0">
                  <a:pos x="217" y="1117"/>
                </a:cxn>
                <a:cxn ang="0">
                  <a:pos x="259" y="1075"/>
                </a:cxn>
                <a:cxn ang="0">
                  <a:pos x="301" y="1048"/>
                </a:cxn>
                <a:cxn ang="0">
                  <a:pos x="343" y="1020"/>
                </a:cxn>
                <a:cxn ang="0">
                  <a:pos x="376" y="1006"/>
                </a:cxn>
                <a:cxn ang="0">
                  <a:pos x="418" y="999"/>
                </a:cxn>
                <a:cxn ang="0">
                  <a:pos x="502" y="999"/>
                </a:cxn>
                <a:cxn ang="0">
                  <a:pos x="586" y="1027"/>
                </a:cxn>
                <a:cxn ang="0">
                  <a:pos x="669" y="1069"/>
                </a:cxn>
                <a:cxn ang="0">
                  <a:pos x="753" y="1117"/>
                </a:cxn>
                <a:cxn ang="0">
                  <a:pos x="837" y="1173"/>
                </a:cxn>
                <a:cxn ang="0">
                  <a:pos x="912" y="1235"/>
                </a:cxn>
                <a:cxn ang="0">
                  <a:pos x="996" y="1284"/>
                </a:cxn>
                <a:cxn ang="0">
                  <a:pos x="1080" y="1325"/>
                </a:cxn>
                <a:cxn ang="0">
                  <a:pos x="1163" y="1346"/>
                </a:cxn>
                <a:cxn ang="0">
                  <a:pos x="1247" y="1353"/>
                </a:cxn>
                <a:cxn ang="0">
                  <a:pos x="1289" y="1346"/>
                </a:cxn>
                <a:cxn ang="0">
                  <a:pos x="1323" y="1325"/>
                </a:cxn>
                <a:cxn ang="0">
                  <a:pos x="1364" y="1304"/>
                </a:cxn>
                <a:cxn ang="0">
                  <a:pos x="1406" y="1270"/>
                </a:cxn>
                <a:cxn ang="0">
                  <a:pos x="1448" y="1228"/>
                </a:cxn>
                <a:cxn ang="0">
                  <a:pos x="1490" y="1173"/>
                </a:cxn>
                <a:cxn ang="0">
                  <a:pos x="1314" y="181"/>
                </a:cxn>
              </a:cxnLst>
              <a:rect l="0" t="0" r="r" b="b"/>
              <a:pathLst>
                <a:path w="1491" h="1354">
                  <a:moveTo>
                    <a:pt x="1314" y="181"/>
                  </a:moveTo>
                  <a:lnTo>
                    <a:pt x="1272" y="236"/>
                  </a:lnTo>
                  <a:lnTo>
                    <a:pt x="1230" y="278"/>
                  </a:lnTo>
                  <a:lnTo>
                    <a:pt x="1189" y="305"/>
                  </a:lnTo>
                  <a:lnTo>
                    <a:pt x="1147" y="333"/>
                  </a:lnTo>
                  <a:lnTo>
                    <a:pt x="1113" y="347"/>
                  </a:lnTo>
                  <a:lnTo>
                    <a:pt x="1071" y="354"/>
                  </a:lnTo>
                  <a:lnTo>
                    <a:pt x="988" y="354"/>
                  </a:lnTo>
                  <a:lnTo>
                    <a:pt x="904" y="326"/>
                  </a:lnTo>
                  <a:lnTo>
                    <a:pt x="820" y="285"/>
                  </a:lnTo>
                  <a:lnTo>
                    <a:pt x="736" y="236"/>
                  </a:lnTo>
                  <a:lnTo>
                    <a:pt x="661" y="181"/>
                  </a:lnTo>
                  <a:lnTo>
                    <a:pt x="577" y="118"/>
                  </a:lnTo>
                  <a:lnTo>
                    <a:pt x="494" y="70"/>
                  </a:lnTo>
                  <a:lnTo>
                    <a:pt x="410" y="28"/>
                  </a:lnTo>
                  <a:lnTo>
                    <a:pt x="326" y="7"/>
                  </a:lnTo>
                  <a:lnTo>
                    <a:pt x="242" y="0"/>
                  </a:lnTo>
                  <a:lnTo>
                    <a:pt x="201" y="7"/>
                  </a:lnTo>
                  <a:lnTo>
                    <a:pt x="167" y="28"/>
                  </a:lnTo>
                  <a:lnTo>
                    <a:pt x="125" y="49"/>
                  </a:lnTo>
                  <a:lnTo>
                    <a:pt x="83" y="83"/>
                  </a:lnTo>
                  <a:lnTo>
                    <a:pt x="42" y="125"/>
                  </a:lnTo>
                  <a:lnTo>
                    <a:pt x="0" y="181"/>
                  </a:lnTo>
                  <a:lnTo>
                    <a:pt x="175" y="1173"/>
                  </a:lnTo>
                  <a:lnTo>
                    <a:pt x="217" y="1117"/>
                  </a:lnTo>
                  <a:lnTo>
                    <a:pt x="259" y="1075"/>
                  </a:lnTo>
                  <a:lnTo>
                    <a:pt x="301" y="1048"/>
                  </a:lnTo>
                  <a:lnTo>
                    <a:pt x="343" y="1020"/>
                  </a:lnTo>
                  <a:lnTo>
                    <a:pt x="376" y="1006"/>
                  </a:lnTo>
                  <a:lnTo>
                    <a:pt x="418" y="999"/>
                  </a:lnTo>
                  <a:lnTo>
                    <a:pt x="502" y="999"/>
                  </a:lnTo>
                  <a:lnTo>
                    <a:pt x="586" y="1027"/>
                  </a:lnTo>
                  <a:lnTo>
                    <a:pt x="669" y="1069"/>
                  </a:lnTo>
                  <a:lnTo>
                    <a:pt x="753" y="1117"/>
                  </a:lnTo>
                  <a:lnTo>
                    <a:pt x="837" y="1173"/>
                  </a:lnTo>
                  <a:lnTo>
                    <a:pt x="912" y="1235"/>
                  </a:lnTo>
                  <a:lnTo>
                    <a:pt x="996" y="1284"/>
                  </a:lnTo>
                  <a:lnTo>
                    <a:pt x="1080" y="1325"/>
                  </a:lnTo>
                  <a:lnTo>
                    <a:pt x="1163" y="1346"/>
                  </a:lnTo>
                  <a:lnTo>
                    <a:pt x="1247" y="1353"/>
                  </a:lnTo>
                  <a:lnTo>
                    <a:pt x="1289" y="1346"/>
                  </a:lnTo>
                  <a:lnTo>
                    <a:pt x="1323" y="1325"/>
                  </a:lnTo>
                  <a:lnTo>
                    <a:pt x="1364" y="1304"/>
                  </a:lnTo>
                  <a:lnTo>
                    <a:pt x="1406" y="1270"/>
                  </a:lnTo>
                  <a:lnTo>
                    <a:pt x="1448" y="1228"/>
                  </a:lnTo>
                  <a:lnTo>
                    <a:pt x="1490" y="1173"/>
                  </a:lnTo>
                  <a:lnTo>
                    <a:pt x="1314" y="181"/>
                  </a:lnTo>
                </a:path>
              </a:pathLst>
            </a:custGeom>
            <a:solidFill>
              <a:srgbClr val="FFFF99"/>
            </a:solidFill>
            <a:ln w="12700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107763" dir="2700000" algn="ctr" rotWithShape="0">
                <a:srgbClr val="808080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39274" name="Rectangle 10"/>
            <p:cNvSpPr>
              <a:spLocks noChangeArrowheads="1"/>
            </p:cNvSpPr>
            <p:nvPr/>
          </p:nvSpPr>
          <p:spPr bwMode="auto">
            <a:xfrm>
              <a:off x="3936" y="2880"/>
              <a:ext cx="1200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17961" dir="2700000" algn="ctr" rotWithShape="0">
                <a:schemeClr val="bg1"/>
              </a:outerShdw>
            </a:effec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Jester" pitchFamily="2" charset="0"/>
                </a:rPr>
                <a:t>My Response</a:t>
              </a:r>
            </a:p>
          </p:txBody>
        </p:sp>
      </p:grpSp>
      <p:grpSp>
        <p:nvGrpSpPr>
          <p:cNvPr id="4" name="Group 11"/>
          <p:cNvGrpSpPr>
            <a:grpSpLocks/>
          </p:cNvGrpSpPr>
          <p:nvPr/>
        </p:nvGrpSpPr>
        <p:grpSpPr bwMode="auto">
          <a:xfrm>
            <a:off x="3590925" y="4013200"/>
            <a:ext cx="2578100" cy="2108200"/>
            <a:chOff x="2120" y="2528"/>
            <a:chExt cx="1624" cy="1328"/>
          </a:xfrm>
        </p:grpSpPr>
        <p:grpSp>
          <p:nvGrpSpPr>
            <p:cNvPr id="5" name="Group 12"/>
            <p:cNvGrpSpPr>
              <a:grpSpLocks/>
            </p:cNvGrpSpPr>
            <p:nvPr/>
          </p:nvGrpSpPr>
          <p:grpSpPr bwMode="auto">
            <a:xfrm>
              <a:off x="3027" y="2976"/>
              <a:ext cx="717" cy="480"/>
              <a:chOff x="3027" y="2976"/>
              <a:chExt cx="717" cy="480"/>
            </a:xfrm>
          </p:grpSpPr>
          <p:sp>
            <p:nvSpPr>
              <p:cNvPr id="139277" name="Line 13"/>
              <p:cNvSpPr>
                <a:spLocks noChangeShapeType="1"/>
              </p:cNvSpPr>
              <p:nvPr/>
            </p:nvSpPr>
            <p:spPr bwMode="auto">
              <a:xfrm>
                <a:off x="3027" y="2976"/>
                <a:ext cx="717" cy="0"/>
              </a:xfrm>
              <a:prstGeom prst="line">
                <a:avLst/>
              </a:prstGeom>
              <a:noFill/>
              <a:ln w="127000">
                <a:solidFill>
                  <a:schemeClr val="tx1"/>
                </a:solidFill>
                <a:round/>
                <a:headEnd type="none" w="sm" len="sm"/>
                <a:tailEnd type="stealth" w="med" len="med"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278" name="Line 14"/>
              <p:cNvSpPr>
                <a:spLocks noChangeShapeType="1"/>
              </p:cNvSpPr>
              <p:nvPr/>
            </p:nvSpPr>
            <p:spPr bwMode="auto">
              <a:xfrm>
                <a:off x="3027" y="3216"/>
                <a:ext cx="717" cy="0"/>
              </a:xfrm>
              <a:prstGeom prst="line">
                <a:avLst/>
              </a:prstGeom>
              <a:noFill/>
              <a:ln w="127000">
                <a:solidFill>
                  <a:schemeClr val="tx1"/>
                </a:solidFill>
                <a:round/>
                <a:headEnd type="none" w="sm" len="sm"/>
                <a:tailEnd type="stealth" w="med" len="med"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39279" name="Line 15"/>
              <p:cNvSpPr>
                <a:spLocks noChangeShapeType="1"/>
              </p:cNvSpPr>
              <p:nvPr/>
            </p:nvSpPr>
            <p:spPr bwMode="auto">
              <a:xfrm>
                <a:off x="3027" y="3456"/>
                <a:ext cx="717" cy="0"/>
              </a:xfrm>
              <a:prstGeom prst="line">
                <a:avLst/>
              </a:prstGeom>
              <a:noFill/>
              <a:ln w="127000">
                <a:solidFill>
                  <a:schemeClr val="tx1"/>
                </a:solidFill>
                <a:round/>
                <a:headEnd type="none" w="sm" len="sm"/>
                <a:tailEnd type="stealth" w="med" len="med"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39280" name="Oval 16"/>
            <p:cNvSpPr>
              <a:spLocks noChangeArrowheads="1"/>
            </p:cNvSpPr>
            <p:nvPr/>
          </p:nvSpPr>
          <p:spPr bwMode="auto">
            <a:xfrm>
              <a:off x="2120" y="2528"/>
              <a:ext cx="1328" cy="1328"/>
            </a:xfrm>
            <a:prstGeom prst="ellipse">
              <a:avLst/>
            </a:prstGeom>
            <a:gradFill rotWithShape="0">
              <a:gsLst>
                <a:gs pos="0">
                  <a:srgbClr val="FFFF00">
                    <a:gamma/>
                    <a:tint val="0"/>
                    <a:invGamma/>
                  </a:srgbClr>
                </a:gs>
                <a:gs pos="100000">
                  <a:srgbClr val="FFFF00"/>
                </a:gs>
              </a:gsLst>
              <a:path path="shape">
                <a:fillToRect l="50000" t="50000" r="50000" b="50000"/>
              </a:path>
            </a:gradFill>
            <a:ln w="25400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9281" name="Rectangle 17"/>
            <p:cNvSpPr>
              <a:spLocks noChangeArrowheads="1"/>
            </p:cNvSpPr>
            <p:nvPr/>
          </p:nvSpPr>
          <p:spPr bwMode="auto">
            <a:xfrm>
              <a:off x="2328" y="2832"/>
              <a:ext cx="960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>
              <a:outerShdw dist="35921" dir="2700000" algn="ctr" rotWithShape="0">
                <a:schemeClr val="bg1"/>
              </a:outerShdw>
            </a:effectLst>
          </p:spPr>
          <p:txBody>
            <a:bodyPr lIns="92075" tIns="46038" rIns="92075" bIns="46038"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Jester" pitchFamily="2" charset="0"/>
                </a:rPr>
                <a:t>My Choice</a:t>
              </a:r>
            </a:p>
          </p:txBody>
        </p:sp>
      </p:grpSp>
      <p:sp>
        <p:nvSpPr>
          <p:cNvPr id="139282" name="Line 18"/>
          <p:cNvSpPr>
            <a:spLocks noChangeShapeType="1"/>
          </p:cNvSpPr>
          <p:nvPr/>
        </p:nvSpPr>
        <p:spPr bwMode="auto">
          <a:xfrm>
            <a:off x="461963" y="3276600"/>
            <a:ext cx="83010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9283" name="Rectangle 19"/>
          <p:cNvSpPr>
            <a:spLocks noChangeArrowheads="1"/>
          </p:cNvSpPr>
          <p:nvPr/>
        </p:nvSpPr>
        <p:spPr bwMode="auto">
          <a:xfrm>
            <a:off x="609600" y="5867400"/>
            <a:ext cx="2133600" cy="48260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chemeClr val="tx1"/>
            </a:outerShdw>
          </a:effec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BEHAVIOR</a:t>
            </a:r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1825625" y="1600200"/>
            <a:ext cx="2592388" cy="1373188"/>
            <a:chOff x="1247" y="1008"/>
            <a:chExt cx="1633" cy="865"/>
          </a:xfrm>
        </p:grpSpPr>
        <p:sp>
          <p:nvSpPr>
            <p:cNvPr id="139285" name="Freeform 21"/>
            <p:cNvSpPr>
              <a:spLocks/>
            </p:cNvSpPr>
            <p:nvPr/>
          </p:nvSpPr>
          <p:spPr bwMode="auto">
            <a:xfrm>
              <a:off x="1247" y="1008"/>
              <a:ext cx="1633" cy="8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864"/>
                </a:cxn>
                <a:cxn ang="0">
                  <a:pos x="1088" y="864"/>
                </a:cxn>
                <a:cxn ang="0">
                  <a:pos x="1088" y="560"/>
                </a:cxn>
                <a:cxn ang="0">
                  <a:pos x="1191" y="560"/>
                </a:cxn>
                <a:cxn ang="0">
                  <a:pos x="1191" y="864"/>
                </a:cxn>
                <a:cxn ang="0">
                  <a:pos x="1632" y="432"/>
                </a:cxn>
                <a:cxn ang="0">
                  <a:pos x="1191" y="0"/>
                </a:cxn>
                <a:cxn ang="0">
                  <a:pos x="1191" y="304"/>
                </a:cxn>
                <a:cxn ang="0">
                  <a:pos x="1088" y="304"/>
                </a:cxn>
                <a:cxn ang="0">
                  <a:pos x="1088" y="0"/>
                </a:cxn>
                <a:cxn ang="0">
                  <a:pos x="0" y="0"/>
                </a:cxn>
              </a:cxnLst>
              <a:rect l="0" t="0" r="r" b="b"/>
              <a:pathLst>
                <a:path w="1633" h="865">
                  <a:moveTo>
                    <a:pt x="0" y="0"/>
                  </a:moveTo>
                  <a:lnTo>
                    <a:pt x="0" y="864"/>
                  </a:lnTo>
                  <a:lnTo>
                    <a:pt x="1088" y="864"/>
                  </a:lnTo>
                  <a:lnTo>
                    <a:pt x="1088" y="560"/>
                  </a:lnTo>
                  <a:lnTo>
                    <a:pt x="1191" y="560"/>
                  </a:lnTo>
                  <a:lnTo>
                    <a:pt x="1191" y="864"/>
                  </a:lnTo>
                  <a:lnTo>
                    <a:pt x="1632" y="432"/>
                  </a:lnTo>
                  <a:lnTo>
                    <a:pt x="1191" y="0"/>
                  </a:lnTo>
                  <a:lnTo>
                    <a:pt x="1191" y="304"/>
                  </a:lnTo>
                  <a:lnTo>
                    <a:pt x="1088" y="304"/>
                  </a:lnTo>
                  <a:lnTo>
                    <a:pt x="1088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99CCFF">
                    <a:gamma/>
                    <a:tint val="60000"/>
                    <a:invGamma/>
                  </a:srgbClr>
                </a:gs>
                <a:gs pos="100000">
                  <a:srgbClr val="99CCFF"/>
                </a:gs>
              </a:gsLst>
              <a:lin ang="0" scaled="1"/>
            </a:gra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39286" name="Rectangle 22"/>
            <p:cNvSpPr>
              <a:spLocks noChangeArrowheads="1"/>
            </p:cNvSpPr>
            <p:nvPr/>
          </p:nvSpPr>
          <p:spPr bwMode="auto">
            <a:xfrm>
              <a:off x="1309" y="1041"/>
              <a:ext cx="1005" cy="7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pitchFamily="34" charset="0"/>
                </a:rPr>
                <a:t>Stimulus</a:t>
              </a:r>
            </a:p>
          </p:txBody>
        </p:sp>
      </p:grpSp>
      <p:grpSp>
        <p:nvGrpSpPr>
          <p:cNvPr id="7" name="Group 23"/>
          <p:cNvGrpSpPr>
            <a:grpSpLocks/>
          </p:cNvGrpSpPr>
          <p:nvPr/>
        </p:nvGrpSpPr>
        <p:grpSpPr bwMode="auto">
          <a:xfrm>
            <a:off x="835025" y="4343400"/>
            <a:ext cx="2592388" cy="1373188"/>
            <a:chOff x="384" y="2736"/>
            <a:chExt cx="1633" cy="865"/>
          </a:xfrm>
        </p:grpSpPr>
        <p:sp>
          <p:nvSpPr>
            <p:cNvPr id="139288" name="Freeform 24"/>
            <p:cNvSpPr>
              <a:spLocks/>
            </p:cNvSpPr>
            <p:nvPr/>
          </p:nvSpPr>
          <p:spPr bwMode="auto">
            <a:xfrm>
              <a:off x="384" y="2736"/>
              <a:ext cx="1633" cy="86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864"/>
                </a:cxn>
                <a:cxn ang="0">
                  <a:pos x="1088" y="864"/>
                </a:cxn>
                <a:cxn ang="0">
                  <a:pos x="1088" y="560"/>
                </a:cxn>
                <a:cxn ang="0">
                  <a:pos x="1191" y="560"/>
                </a:cxn>
                <a:cxn ang="0">
                  <a:pos x="1191" y="864"/>
                </a:cxn>
                <a:cxn ang="0">
                  <a:pos x="1632" y="432"/>
                </a:cxn>
                <a:cxn ang="0">
                  <a:pos x="1191" y="0"/>
                </a:cxn>
                <a:cxn ang="0">
                  <a:pos x="1191" y="304"/>
                </a:cxn>
                <a:cxn ang="0">
                  <a:pos x="1088" y="304"/>
                </a:cxn>
                <a:cxn ang="0">
                  <a:pos x="1088" y="0"/>
                </a:cxn>
                <a:cxn ang="0">
                  <a:pos x="0" y="0"/>
                </a:cxn>
              </a:cxnLst>
              <a:rect l="0" t="0" r="r" b="b"/>
              <a:pathLst>
                <a:path w="1633" h="865">
                  <a:moveTo>
                    <a:pt x="0" y="0"/>
                  </a:moveTo>
                  <a:lnTo>
                    <a:pt x="0" y="864"/>
                  </a:lnTo>
                  <a:lnTo>
                    <a:pt x="1088" y="864"/>
                  </a:lnTo>
                  <a:lnTo>
                    <a:pt x="1088" y="560"/>
                  </a:lnTo>
                  <a:lnTo>
                    <a:pt x="1191" y="560"/>
                  </a:lnTo>
                  <a:lnTo>
                    <a:pt x="1191" y="864"/>
                  </a:lnTo>
                  <a:lnTo>
                    <a:pt x="1632" y="432"/>
                  </a:lnTo>
                  <a:lnTo>
                    <a:pt x="1191" y="0"/>
                  </a:lnTo>
                  <a:lnTo>
                    <a:pt x="1191" y="304"/>
                  </a:lnTo>
                  <a:lnTo>
                    <a:pt x="1088" y="304"/>
                  </a:lnTo>
                  <a:lnTo>
                    <a:pt x="1088" y="0"/>
                  </a:lnTo>
                  <a:lnTo>
                    <a:pt x="0" y="0"/>
                  </a:lnTo>
                </a:path>
              </a:pathLst>
            </a:custGeom>
            <a:gradFill rotWithShape="0">
              <a:gsLst>
                <a:gs pos="0">
                  <a:srgbClr val="99CCFF">
                    <a:gamma/>
                    <a:tint val="60000"/>
                    <a:invGamma/>
                  </a:srgbClr>
                </a:gs>
                <a:gs pos="100000">
                  <a:srgbClr val="99CCFF"/>
                </a:gs>
              </a:gsLst>
              <a:lin ang="0" scaled="1"/>
            </a:gra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107763" dir="2700000" algn="ctr" rotWithShape="0">
                <a:schemeClr val="bg2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139289" name="Rectangle 25"/>
            <p:cNvSpPr>
              <a:spLocks noChangeArrowheads="1"/>
            </p:cNvSpPr>
            <p:nvPr/>
          </p:nvSpPr>
          <p:spPr bwMode="auto">
            <a:xfrm>
              <a:off x="446" y="2769"/>
              <a:ext cx="1005" cy="7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latin typeface="Arial" pitchFamily="34" charset="0"/>
                </a:rPr>
                <a:t>Stimulus</a:t>
              </a: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8077200" cy="1143000"/>
          </a:xfrm>
          <a:noFill/>
          <a:ln/>
          <a:effectLst>
            <a:outerShdw dist="17961" dir="2700000" algn="ctr" rotWithShape="0">
              <a:srgbClr val="FFFFFF"/>
            </a:outerShdw>
          </a:effectLst>
        </p:spPr>
        <p:txBody>
          <a:bodyPr>
            <a:normAutofit fontScale="90000"/>
          </a:bodyPr>
          <a:lstStyle/>
          <a:p>
            <a:r>
              <a:rPr lang="en-US" b="1"/>
              <a:t>Steps Toward Changing Behavior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990600" y="4705350"/>
            <a:ext cx="6543675" cy="1689100"/>
            <a:chOff x="532" y="3056"/>
            <a:chExt cx="4122" cy="1064"/>
          </a:xfrm>
        </p:grpSpPr>
        <p:sp>
          <p:nvSpPr>
            <p:cNvPr id="137220" name="AutoShape 4"/>
            <p:cNvSpPr>
              <a:spLocks noChangeArrowheads="1"/>
            </p:cNvSpPr>
            <p:nvPr/>
          </p:nvSpPr>
          <p:spPr bwMode="auto">
            <a:xfrm>
              <a:off x="823" y="3056"/>
              <a:ext cx="3831" cy="516"/>
            </a:xfrm>
            <a:prstGeom prst="cube">
              <a:avLst>
                <a:gd name="adj" fmla="val 46065"/>
              </a:avLst>
            </a:prstGeom>
            <a:gradFill rotWithShape="0">
              <a:gsLst>
                <a:gs pos="0">
                  <a:srgbClr val="FF9933"/>
                </a:gs>
                <a:gs pos="100000">
                  <a:srgbClr val="FF9933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7221" name="AutoShape 5"/>
            <p:cNvSpPr>
              <a:spLocks noChangeArrowheads="1"/>
            </p:cNvSpPr>
            <p:nvPr/>
          </p:nvSpPr>
          <p:spPr bwMode="auto">
            <a:xfrm>
              <a:off x="532" y="3564"/>
              <a:ext cx="3831" cy="556"/>
            </a:xfrm>
            <a:prstGeom prst="cube">
              <a:avLst>
                <a:gd name="adj" fmla="val 46065"/>
              </a:avLst>
            </a:prstGeom>
            <a:gradFill rotWithShape="0">
              <a:gsLst>
                <a:gs pos="0">
                  <a:srgbClr val="FF9933"/>
                </a:gs>
                <a:gs pos="100000">
                  <a:srgbClr val="FF9933">
                    <a:gamma/>
                    <a:shade val="69804"/>
                    <a:invGamma/>
                  </a:srgbClr>
                </a:gs>
              </a:gsLst>
              <a:lin ang="5400000" scaled="1"/>
            </a:gra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7222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1365250" y="5918200"/>
            <a:ext cx="5130800" cy="457200"/>
          </a:xfrm>
          <a:noFill/>
          <a:ln/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marL="0" indent="0" algn="ctr">
              <a:spcBef>
                <a:spcPct val="50000"/>
              </a:spcBef>
              <a:buFont typeface="CommonBullets" pitchFamily="34" charset="2"/>
              <a:buNone/>
            </a:pPr>
            <a:r>
              <a:rPr lang="en-US" sz="2400" b="1">
                <a:solidFill>
                  <a:srgbClr val="FFFF00"/>
                </a:solidFill>
              </a:rPr>
              <a:t>1.</a:t>
            </a:r>
            <a:r>
              <a:rPr lang="en-US" sz="2400" b="1">
                <a:solidFill>
                  <a:schemeClr val="bg1"/>
                </a:solidFill>
              </a:rPr>
              <a:t>  </a:t>
            </a:r>
            <a:r>
              <a:rPr lang="en-US" sz="2400" b="1">
                <a:solidFill>
                  <a:srgbClr val="FFFFFF"/>
                </a:solidFill>
              </a:rPr>
              <a:t>Unconscious Incompetence</a:t>
            </a:r>
            <a:endParaRPr lang="en-US" sz="2400" b="1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37223" name="Rectangle 7"/>
          <p:cNvSpPr>
            <a:spLocks noChangeArrowheads="1"/>
          </p:cNvSpPr>
          <p:nvPr/>
        </p:nvSpPr>
        <p:spPr bwMode="auto">
          <a:xfrm>
            <a:off x="1771650" y="5054600"/>
            <a:ext cx="513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pitchFamily="34" charset="0"/>
              </a:rPr>
              <a:t>2.</a:t>
            </a: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</a:t>
            </a:r>
            <a:r>
              <a:rPr lang="en-US" b="1">
                <a:solidFill>
                  <a:srgbClr val="FFFFFF"/>
                </a:solidFill>
                <a:latin typeface="Arial" pitchFamily="34" charset="0"/>
              </a:rPr>
              <a:t>Conscience Incompetence</a:t>
            </a:r>
            <a:endParaRPr lang="en-US" b="1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137224" name="AutoShape 8"/>
          <p:cNvSpPr>
            <a:spLocks noChangeArrowheads="1"/>
          </p:cNvSpPr>
          <p:nvPr/>
        </p:nvSpPr>
        <p:spPr bwMode="auto">
          <a:xfrm>
            <a:off x="1908175" y="3873500"/>
            <a:ext cx="6081713" cy="825500"/>
          </a:xfrm>
          <a:prstGeom prst="cube">
            <a:avLst>
              <a:gd name="adj" fmla="val 46065"/>
            </a:avLst>
          </a:prstGeom>
          <a:gradFill rotWithShape="0">
            <a:gsLst>
              <a:gs pos="0">
                <a:srgbClr val="FF9933"/>
              </a:gs>
              <a:gs pos="100000">
                <a:srgbClr val="FF9933">
                  <a:gamma/>
                  <a:shade val="69804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7225" name="Rectangle 9"/>
          <p:cNvSpPr>
            <a:spLocks noChangeArrowheads="1"/>
          </p:cNvSpPr>
          <p:nvPr/>
        </p:nvSpPr>
        <p:spPr bwMode="auto">
          <a:xfrm>
            <a:off x="2241550" y="4229100"/>
            <a:ext cx="513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pitchFamily="34" charset="0"/>
              </a:rPr>
              <a:t>3.</a:t>
            </a: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</a:t>
            </a:r>
            <a:r>
              <a:rPr lang="en-US" b="1">
                <a:solidFill>
                  <a:srgbClr val="FFFFFF"/>
                </a:solidFill>
                <a:latin typeface="Arial" pitchFamily="34" charset="0"/>
              </a:rPr>
              <a:t>Conscience Competence</a:t>
            </a:r>
            <a:endParaRPr lang="en-US" b="1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137226" name="AutoShape 10"/>
          <p:cNvSpPr>
            <a:spLocks noChangeArrowheads="1"/>
          </p:cNvSpPr>
          <p:nvPr/>
        </p:nvSpPr>
        <p:spPr bwMode="auto">
          <a:xfrm>
            <a:off x="2370138" y="3048000"/>
            <a:ext cx="6081712" cy="831850"/>
          </a:xfrm>
          <a:prstGeom prst="cube">
            <a:avLst>
              <a:gd name="adj" fmla="val 46065"/>
            </a:avLst>
          </a:prstGeom>
          <a:gradFill rotWithShape="0">
            <a:gsLst>
              <a:gs pos="0">
                <a:srgbClr val="FF9933"/>
              </a:gs>
              <a:gs pos="100000">
                <a:srgbClr val="FF9933">
                  <a:gamma/>
                  <a:shade val="69804"/>
                  <a:invGamma/>
                </a:srgbClr>
              </a:gs>
            </a:gsLst>
            <a:lin ang="5400000" scaled="1"/>
          </a:gra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7227" name="Rectangle 11"/>
          <p:cNvSpPr>
            <a:spLocks noChangeArrowheads="1"/>
          </p:cNvSpPr>
          <p:nvPr/>
        </p:nvSpPr>
        <p:spPr bwMode="auto">
          <a:xfrm>
            <a:off x="2698750" y="3397250"/>
            <a:ext cx="513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>
                <a:alpha val="50000"/>
              </a:schemeClr>
            </a:outerShdw>
          </a:effec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00"/>
                </a:solidFill>
                <a:latin typeface="Arial" pitchFamily="34" charset="0"/>
              </a:rPr>
              <a:t>4.</a:t>
            </a: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  </a:t>
            </a:r>
            <a:r>
              <a:rPr lang="en-US" b="1">
                <a:solidFill>
                  <a:srgbClr val="FFFFFF"/>
                </a:solidFill>
                <a:latin typeface="Arial" pitchFamily="34" charset="0"/>
              </a:rPr>
              <a:t>Unconscious Competence</a:t>
            </a:r>
            <a:endParaRPr lang="en-US" b="1">
              <a:solidFill>
                <a:srgbClr val="FFFF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137228" name="Rectangle 12"/>
          <p:cNvSpPr>
            <a:spLocks noChangeArrowheads="1"/>
          </p:cNvSpPr>
          <p:nvPr/>
        </p:nvSpPr>
        <p:spPr bwMode="auto">
          <a:xfrm>
            <a:off x="1143000" y="2286000"/>
            <a:ext cx="2133600" cy="48260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tx1"/>
            </a:outerShdw>
          </a:effec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BEHAVIOR</a:t>
            </a:r>
          </a:p>
        </p:txBody>
      </p: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4124325" y="228600"/>
            <a:ext cx="1808163" cy="3049588"/>
            <a:chOff x="2502" y="240"/>
            <a:chExt cx="1139" cy="1921"/>
          </a:xfrm>
        </p:grpSpPr>
        <p:sp>
          <p:nvSpPr>
            <p:cNvPr id="137230" name="Freeform 14"/>
            <p:cNvSpPr>
              <a:spLocks/>
            </p:cNvSpPr>
            <p:nvPr/>
          </p:nvSpPr>
          <p:spPr bwMode="auto">
            <a:xfrm rot="10800000">
              <a:off x="3040" y="762"/>
              <a:ext cx="229" cy="315"/>
            </a:xfrm>
            <a:custGeom>
              <a:avLst/>
              <a:gdLst/>
              <a:ahLst/>
              <a:cxnLst>
                <a:cxn ang="0">
                  <a:pos x="2" y="161"/>
                </a:cxn>
                <a:cxn ang="0">
                  <a:pos x="9" y="125"/>
                </a:cxn>
                <a:cxn ang="0">
                  <a:pos x="30" y="94"/>
                </a:cxn>
                <a:cxn ang="0">
                  <a:pos x="58" y="78"/>
                </a:cxn>
                <a:cxn ang="0">
                  <a:pos x="87" y="65"/>
                </a:cxn>
                <a:cxn ang="0">
                  <a:pos x="94" y="0"/>
                </a:cxn>
                <a:cxn ang="0">
                  <a:pos x="120" y="6"/>
                </a:cxn>
                <a:cxn ang="0">
                  <a:pos x="115" y="68"/>
                </a:cxn>
                <a:cxn ang="0">
                  <a:pos x="143" y="73"/>
                </a:cxn>
                <a:cxn ang="0">
                  <a:pos x="185" y="91"/>
                </a:cxn>
                <a:cxn ang="0">
                  <a:pos x="218" y="136"/>
                </a:cxn>
                <a:cxn ang="0">
                  <a:pos x="228" y="182"/>
                </a:cxn>
                <a:cxn ang="0">
                  <a:pos x="221" y="234"/>
                </a:cxn>
                <a:cxn ang="0">
                  <a:pos x="205" y="280"/>
                </a:cxn>
                <a:cxn ang="0">
                  <a:pos x="164" y="305"/>
                </a:cxn>
                <a:cxn ang="0">
                  <a:pos x="122" y="314"/>
                </a:cxn>
                <a:cxn ang="0">
                  <a:pos x="66" y="314"/>
                </a:cxn>
                <a:cxn ang="0">
                  <a:pos x="30" y="284"/>
                </a:cxn>
                <a:cxn ang="0">
                  <a:pos x="2" y="239"/>
                </a:cxn>
                <a:cxn ang="0">
                  <a:pos x="0" y="205"/>
                </a:cxn>
                <a:cxn ang="0">
                  <a:pos x="0" y="182"/>
                </a:cxn>
                <a:cxn ang="0">
                  <a:pos x="2" y="161"/>
                </a:cxn>
              </a:cxnLst>
              <a:rect l="0" t="0" r="r" b="b"/>
              <a:pathLst>
                <a:path w="229" h="315">
                  <a:moveTo>
                    <a:pt x="2" y="161"/>
                  </a:moveTo>
                  <a:lnTo>
                    <a:pt x="9" y="125"/>
                  </a:lnTo>
                  <a:lnTo>
                    <a:pt x="30" y="94"/>
                  </a:lnTo>
                  <a:lnTo>
                    <a:pt x="58" y="78"/>
                  </a:lnTo>
                  <a:lnTo>
                    <a:pt x="87" y="65"/>
                  </a:lnTo>
                  <a:lnTo>
                    <a:pt x="94" y="0"/>
                  </a:lnTo>
                  <a:lnTo>
                    <a:pt x="120" y="6"/>
                  </a:lnTo>
                  <a:lnTo>
                    <a:pt x="115" y="68"/>
                  </a:lnTo>
                  <a:lnTo>
                    <a:pt x="143" y="73"/>
                  </a:lnTo>
                  <a:lnTo>
                    <a:pt x="185" y="91"/>
                  </a:lnTo>
                  <a:lnTo>
                    <a:pt x="218" y="136"/>
                  </a:lnTo>
                  <a:lnTo>
                    <a:pt x="228" y="182"/>
                  </a:lnTo>
                  <a:lnTo>
                    <a:pt x="221" y="234"/>
                  </a:lnTo>
                  <a:lnTo>
                    <a:pt x="205" y="280"/>
                  </a:lnTo>
                  <a:lnTo>
                    <a:pt x="164" y="305"/>
                  </a:lnTo>
                  <a:lnTo>
                    <a:pt x="122" y="314"/>
                  </a:lnTo>
                  <a:lnTo>
                    <a:pt x="66" y="314"/>
                  </a:lnTo>
                  <a:lnTo>
                    <a:pt x="30" y="284"/>
                  </a:lnTo>
                  <a:lnTo>
                    <a:pt x="2" y="239"/>
                  </a:lnTo>
                  <a:lnTo>
                    <a:pt x="0" y="205"/>
                  </a:lnTo>
                  <a:lnTo>
                    <a:pt x="0" y="182"/>
                  </a:lnTo>
                  <a:lnTo>
                    <a:pt x="2" y="161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7231" name="Freeform 15"/>
            <p:cNvSpPr>
              <a:spLocks/>
            </p:cNvSpPr>
            <p:nvPr/>
          </p:nvSpPr>
          <p:spPr bwMode="auto">
            <a:xfrm>
              <a:off x="3023" y="1015"/>
              <a:ext cx="287" cy="574"/>
            </a:xfrm>
            <a:custGeom>
              <a:avLst/>
              <a:gdLst/>
              <a:ahLst/>
              <a:cxnLst>
                <a:cxn ang="0">
                  <a:pos x="106" y="9"/>
                </a:cxn>
                <a:cxn ang="0">
                  <a:pos x="139" y="0"/>
                </a:cxn>
                <a:cxn ang="0">
                  <a:pos x="177" y="5"/>
                </a:cxn>
                <a:cxn ang="0">
                  <a:pos x="223" y="36"/>
                </a:cxn>
                <a:cxn ang="0">
                  <a:pos x="260" y="100"/>
                </a:cxn>
                <a:cxn ang="0">
                  <a:pos x="279" y="162"/>
                </a:cxn>
                <a:cxn ang="0">
                  <a:pos x="286" y="235"/>
                </a:cxn>
                <a:cxn ang="0">
                  <a:pos x="279" y="314"/>
                </a:cxn>
                <a:cxn ang="0">
                  <a:pos x="244" y="415"/>
                </a:cxn>
                <a:cxn ang="0">
                  <a:pos x="232" y="421"/>
                </a:cxn>
                <a:cxn ang="0">
                  <a:pos x="181" y="505"/>
                </a:cxn>
                <a:cxn ang="0">
                  <a:pos x="156" y="554"/>
                </a:cxn>
                <a:cxn ang="0">
                  <a:pos x="114" y="571"/>
                </a:cxn>
                <a:cxn ang="0">
                  <a:pos x="51" y="573"/>
                </a:cxn>
                <a:cxn ang="0">
                  <a:pos x="2" y="554"/>
                </a:cxn>
                <a:cxn ang="0">
                  <a:pos x="0" y="516"/>
                </a:cxn>
                <a:cxn ang="0">
                  <a:pos x="20" y="466"/>
                </a:cxn>
                <a:cxn ang="0">
                  <a:pos x="34" y="436"/>
                </a:cxn>
                <a:cxn ang="0">
                  <a:pos x="56" y="402"/>
                </a:cxn>
                <a:cxn ang="0">
                  <a:pos x="70" y="369"/>
                </a:cxn>
                <a:cxn ang="0">
                  <a:pos x="77" y="314"/>
                </a:cxn>
                <a:cxn ang="0">
                  <a:pos x="62" y="253"/>
                </a:cxn>
                <a:cxn ang="0">
                  <a:pos x="49" y="202"/>
                </a:cxn>
                <a:cxn ang="0">
                  <a:pos x="37" y="162"/>
                </a:cxn>
                <a:cxn ang="0">
                  <a:pos x="37" y="98"/>
                </a:cxn>
                <a:cxn ang="0">
                  <a:pos x="44" y="71"/>
                </a:cxn>
                <a:cxn ang="0">
                  <a:pos x="62" y="33"/>
                </a:cxn>
                <a:cxn ang="0">
                  <a:pos x="104" y="9"/>
                </a:cxn>
                <a:cxn ang="0">
                  <a:pos x="104" y="10"/>
                </a:cxn>
                <a:cxn ang="0">
                  <a:pos x="106" y="9"/>
                </a:cxn>
              </a:cxnLst>
              <a:rect l="0" t="0" r="r" b="b"/>
              <a:pathLst>
                <a:path w="287" h="574">
                  <a:moveTo>
                    <a:pt x="106" y="9"/>
                  </a:moveTo>
                  <a:lnTo>
                    <a:pt x="139" y="0"/>
                  </a:lnTo>
                  <a:lnTo>
                    <a:pt x="177" y="5"/>
                  </a:lnTo>
                  <a:lnTo>
                    <a:pt x="223" y="36"/>
                  </a:lnTo>
                  <a:lnTo>
                    <a:pt x="260" y="100"/>
                  </a:lnTo>
                  <a:lnTo>
                    <a:pt x="279" y="162"/>
                  </a:lnTo>
                  <a:lnTo>
                    <a:pt x="286" y="235"/>
                  </a:lnTo>
                  <a:lnTo>
                    <a:pt x="279" y="314"/>
                  </a:lnTo>
                  <a:lnTo>
                    <a:pt x="244" y="415"/>
                  </a:lnTo>
                  <a:lnTo>
                    <a:pt x="232" y="421"/>
                  </a:lnTo>
                  <a:lnTo>
                    <a:pt x="181" y="505"/>
                  </a:lnTo>
                  <a:lnTo>
                    <a:pt x="156" y="554"/>
                  </a:lnTo>
                  <a:lnTo>
                    <a:pt x="114" y="571"/>
                  </a:lnTo>
                  <a:lnTo>
                    <a:pt x="51" y="573"/>
                  </a:lnTo>
                  <a:lnTo>
                    <a:pt x="2" y="554"/>
                  </a:lnTo>
                  <a:lnTo>
                    <a:pt x="0" y="516"/>
                  </a:lnTo>
                  <a:lnTo>
                    <a:pt x="20" y="466"/>
                  </a:lnTo>
                  <a:lnTo>
                    <a:pt x="34" y="436"/>
                  </a:lnTo>
                  <a:lnTo>
                    <a:pt x="56" y="402"/>
                  </a:lnTo>
                  <a:lnTo>
                    <a:pt x="70" y="369"/>
                  </a:lnTo>
                  <a:lnTo>
                    <a:pt x="77" y="314"/>
                  </a:lnTo>
                  <a:lnTo>
                    <a:pt x="62" y="253"/>
                  </a:lnTo>
                  <a:lnTo>
                    <a:pt x="49" y="202"/>
                  </a:lnTo>
                  <a:lnTo>
                    <a:pt x="37" y="162"/>
                  </a:lnTo>
                  <a:lnTo>
                    <a:pt x="37" y="98"/>
                  </a:lnTo>
                  <a:lnTo>
                    <a:pt x="44" y="71"/>
                  </a:lnTo>
                  <a:lnTo>
                    <a:pt x="62" y="33"/>
                  </a:lnTo>
                  <a:lnTo>
                    <a:pt x="104" y="9"/>
                  </a:lnTo>
                  <a:lnTo>
                    <a:pt x="104" y="10"/>
                  </a:lnTo>
                  <a:lnTo>
                    <a:pt x="106" y="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7232" name="Freeform 16"/>
            <p:cNvSpPr>
              <a:spLocks/>
            </p:cNvSpPr>
            <p:nvPr/>
          </p:nvSpPr>
          <p:spPr bwMode="auto">
            <a:xfrm>
              <a:off x="2502" y="474"/>
              <a:ext cx="580" cy="686"/>
            </a:xfrm>
            <a:custGeom>
              <a:avLst/>
              <a:gdLst/>
              <a:ahLst/>
              <a:cxnLst>
                <a:cxn ang="0">
                  <a:pos x="515" y="579"/>
                </a:cxn>
                <a:cxn ang="0">
                  <a:pos x="557" y="601"/>
                </a:cxn>
                <a:cxn ang="0">
                  <a:pos x="579" y="630"/>
                </a:cxn>
                <a:cxn ang="0">
                  <a:pos x="573" y="662"/>
                </a:cxn>
                <a:cxn ang="0">
                  <a:pos x="550" y="685"/>
                </a:cxn>
                <a:cxn ang="0">
                  <a:pos x="525" y="681"/>
                </a:cxn>
                <a:cxn ang="0">
                  <a:pos x="468" y="641"/>
                </a:cxn>
                <a:cxn ang="0">
                  <a:pos x="381" y="560"/>
                </a:cxn>
                <a:cxn ang="0">
                  <a:pos x="304" y="478"/>
                </a:cxn>
                <a:cxn ang="0">
                  <a:pos x="244" y="400"/>
                </a:cxn>
                <a:cxn ang="0">
                  <a:pos x="196" y="325"/>
                </a:cxn>
                <a:cxn ang="0">
                  <a:pos x="160" y="248"/>
                </a:cxn>
                <a:cxn ang="0">
                  <a:pos x="137" y="175"/>
                </a:cxn>
                <a:cxn ang="0">
                  <a:pos x="130" y="142"/>
                </a:cxn>
                <a:cxn ang="0">
                  <a:pos x="69" y="117"/>
                </a:cxn>
                <a:cxn ang="0">
                  <a:pos x="0" y="108"/>
                </a:cxn>
                <a:cxn ang="0">
                  <a:pos x="4" y="95"/>
                </a:cxn>
                <a:cxn ang="0">
                  <a:pos x="69" y="97"/>
                </a:cxn>
                <a:cxn ang="0">
                  <a:pos x="98" y="97"/>
                </a:cxn>
                <a:cxn ang="0">
                  <a:pos x="69" y="74"/>
                </a:cxn>
                <a:cxn ang="0">
                  <a:pos x="39" y="51"/>
                </a:cxn>
                <a:cxn ang="0">
                  <a:pos x="20" y="44"/>
                </a:cxn>
                <a:cxn ang="0">
                  <a:pos x="34" y="29"/>
                </a:cxn>
                <a:cxn ang="0">
                  <a:pos x="59" y="51"/>
                </a:cxn>
                <a:cxn ang="0">
                  <a:pos x="116" y="69"/>
                </a:cxn>
                <a:cxn ang="0">
                  <a:pos x="116" y="39"/>
                </a:cxn>
                <a:cxn ang="0">
                  <a:pos x="101" y="10"/>
                </a:cxn>
                <a:cxn ang="0">
                  <a:pos x="101" y="0"/>
                </a:cxn>
                <a:cxn ang="0">
                  <a:pos x="116" y="0"/>
                </a:cxn>
                <a:cxn ang="0">
                  <a:pos x="139" y="39"/>
                </a:cxn>
                <a:cxn ang="0">
                  <a:pos x="160" y="69"/>
                </a:cxn>
                <a:cxn ang="0">
                  <a:pos x="181" y="39"/>
                </a:cxn>
                <a:cxn ang="0">
                  <a:pos x="186" y="1"/>
                </a:cxn>
                <a:cxn ang="0">
                  <a:pos x="207" y="1"/>
                </a:cxn>
                <a:cxn ang="0">
                  <a:pos x="200" y="69"/>
                </a:cxn>
                <a:cxn ang="0">
                  <a:pos x="160" y="123"/>
                </a:cxn>
                <a:cxn ang="0">
                  <a:pos x="167" y="192"/>
                </a:cxn>
                <a:cxn ang="0">
                  <a:pos x="202" y="269"/>
                </a:cxn>
                <a:cxn ang="0">
                  <a:pos x="256" y="343"/>
                </a:cxn>
                <a:cxn ang="0">
                  <a:pos x="326" y="432"/>
                </a:cxn>
                <a:cxn ang="0">
                  <a:pos x="391" y="499"/>
                </a:cxn>
                <a:cxn ang="0">
                  <a:pos x="466" y="555"/>
                </a:cxn>
                <a:cxn ang="0">
                  <a:pos x="515" y="579"/>
                </a:cxn>
              </a:cxnLst>
              <a:rect l="0" t="0" r="r" b="b"/>
              <a:pathLst>
                <a:path w="580" h="686">
                  <a:moveTo>
                    <a:pt x="515" y="579"/>
                  </a:moveTo>
                  <a:lnTo>
                    <a:pt x="557" y="601"/>
                  </a:lnTo>
                  <a:lnTo>
                    <a:pt x="579" y="630"/>
                  </a:lnTo>
                  <a:lnTo>
                    <a:pt x="573" y="662"/>
                  </a:lnTo>
                  <a:lnTo>
                    <a:pt x="550" y="685"/>
                  </a:lnTo>
                  <a:lnTo>
                    <a:pt x="525" y="681"/>
                  </a:lnTo>
                  <a:lnTo>
                    <a:pt x="468" y="641"/>
                  </a:lnTo>
                  <a:lnTo>
                    <a:pt x="381" y="560"/>
                  </a:lnTo>
                  <a:lnTo>
                    <a:pt x="304" y="478"/>
                  </a:lnTo>
                  <a:lnTo>
                    <a:pt x="244" y="400"/>
                  </a:lnTo>
                  <a:lnTo>
                    <a:pt x="196" y="325"/>
                  </a:lnTo>
                  <a:lnTo>
                    <a:pt x="160" y="248"/>
                  </a:lnTo>
                  <a:lnTo>
                    <a:pt x="137" y="175"/>
                  </a:lnTo>
                  <a:lnTo>
                    <a:pt x="130" y="142"/>
                  </a:lnTo>
                  <a:lnTo>
                    <a:pt x="69" y="117"/>
                  </a:lnTo>
                  <a:lnTo>
                    <a:pt x="0" y="108"/>
                  </a:lnTo>
                  <a:lnTo>
                    <a:pt x="4" y="95"/>
                  </a:lnTo>
                  <a:lnTo>
                    <a:pt x="69" y="97"/>
                  </a:lnTo>
                  <a:lnTo>
                    <a:pt x="98" y="97"/>
                  </a:lnTo>
                  <a:lnTo>
                    <a:pt x="69" y="74"/>
                  </a:lnTo>
                  <a:lnTo>
                    <a:pt x="39" y="51"/>
                  </a:lnTo>
                  <a:lnTo>
                    <a:pt x="20" y="44"/>
                  </a:lnTo>
                  <a:lnTo>
                    <a:pt x="34" y="29"/>
                  </a:lnTo>
                  <a:lnTo>
                    <a:pt x="59" y="51"/>
                  </a:lnTo>
                  <a:lnTo>
                    <a:pt x="116" y="69"/>
                  </a:lnTo>
                  <a:lnTo>
                    <a:pt x="116" y="39"/>
                  </a:lnTo>
                  <a:lnTo>
                    <a:pt x="101" y="10"/>
                  </a:lnTo>
                  <a:lnTo>
                    <a:pt x="101" y="0"/>
                  </a:lnTo>
                  <a:lnTo>
                    <a:pt x="116" y="0"/>
                  </a:lnTo>
                  <a:lnTo>
                    <a:pt x="139" y="39"/>
                  </a:lnTo>
                  <a:lnTo>
                    <a:pt x="160" y="69"/>
                  </a:lnTo>
                  <a:lnTo>
                    <a:pt x="181" y="39"/>
                  </a:lnTo>
                  <a:lnTo>
                    <a:pt x="186" y="1"/>
                  </a:lnTo>
                  <a:lnTo>
                    <a:pt x="207" y="1"/>
                  </a:lnTo>
                  <a:lnTo>
                    <a:pt x="200" y="69"/>
                  </a:lnTo>
                  <a:lnTo>
                    <a:pt x="160" y="123"/>
                  </a:lnTo>
                  <a:lnTo>
                    <a:pt x="167" y="192"/>
                  </a:lnTo>
                  <a:lnTo>
                    <a:pt x="202" y="269"/>
                  </a:lnTo>
                  <a:lnTo>
                    <a:pt x="256" y="343"/>
                  </a:lnTo>
                  <a:lnTo>
                    <a:pt x="326" y="432"/>
                  </a:lnTo>
                  <a:lnTo>
                    <a:pt x="391" y="499"/>
                  </a:lnTo>
                  <a:lnTo>
                    <a:pt x="466" y="555"/>
                  </a:lnTo>
                  <a:lnTo>
                    <a:pt x="515" y="579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7233" name="Freeform 17"/>
            <p:cNvSpPr>
              <a:spLocks/>
            </p:cNvSpPr>
            <p:nvPr/>
          </p:nvSpPr>
          <p:spPr bwMode="auto">
            <a:xfrm>
              <a:off x="3213" y="240"/>
              <a:ext cx="428" cy="887"/>
            </a:xfrm>
            <a:custGeom>
              <a:avLst/>
              <a:gdLst/>
              <a:ahLst/>
              <a:cxnLst>
                <a:cxn ang="0">
                  <a:pos x="20" y="820"/>
                </a:cxn>
                <a:cxn ang="0">
                  <a:pos x="63" y="767"/>
                </a:cxn>
                <a:cxn ang="0">
                  <a:pos x="130" y="683"/>
                </a:cxn>
                <a:cxn ang="0">
                  <a:pos x="160" y="605"/>
                </a:cxn>
                <a:cxn ang="0">
                  <a:pos x="200" y="475"/>
                </a:cxn>
                <a:cxn ang="0">
                  <a:pos x="235" y="363"/>
                </a:cxn>
                <a:cxn ang="0">
                  <a:pos x="249" y="267"/>
                </a:cxn>
                <a:cxn ang="0">
                  <a:pos x="273" y="157"/>
                </a:cxn>
                <a:cxn ang="0">
                  <a:pos x="266" y="112"/>
                </a:cxn>
                <a:cxn ang="0">
                  <a:pos x="224" y="77"/>
                </a:cxn>
                <a:cxn ang="0">
                  <a:pos x="200" y="38"/>
                </a:cxn>
                <a:cxn ang="0">
                  <a:pos x="216" y="22"/>
                </a:cxn>
                <a:cxn ang="0">
                  <a:pos x="235" y="54"/>
                </a:cxn>
                <a:cxn ang="0">
                  <a:pos x="266" y="71"/>
                </a:cxn>
                <a:cxn ang="0">
                  <a:pos x="266" y="45"/>
                </a:cxn>
                <a:cxn ang="0">
                  <a:pos x="266" y="0"/>
                </a:cxn>
                <a:cxn ang="0">
                  <a:pos x="279" y="0"/>
                </a:cxn>
                <a:cxn ang="0">
                  <a:pos x="291" y="45"/>
                </a:cxn>
                <a:cxn ang="0">
                  <a:pos x="301" y="67"/>
                </a:cxn>
                <a:cxn ang="0">
                  <a:pos x="335" y="33"/>
                </a:cxn>
                <a:cxn ang="0">
                  <a:pos x="350" y="0"/>
                </a:cxn>
                <a:cxn ang="0">
                  <a:pos x="371" y="15"/>
                </a:cxn>
                <a:cxn ang="0">
                  <a:pos x="350" y="50"/>
                </a:cxn>
                <a:cxn ang="0">
                  <a:pos x="329" y="83"/>
                </a:cxn>
                <a:cxn ang="0">
                  <a:pos x="389" y="72"/>
                </a:cxn>
                <a:cxn ang="0">
                  <a:pos x="420" y="56"/>
                </a:cxn>
                <a:cxn ang="0">
                  <a:pos x="427" y="67"/>
                </a:cxn>
                <a:cxn ang="0">
                  <a:pos x="396" y="87"/>
                </a:cxn>
                <a:cxn ang="0">
                  <a:pos x="361" y="98"/>
                </a:cxn>
                <a:cxn ang="0">
                  <a:pos x="327" y="123"/>
                </a:cxn>
                <a:cxn ang="0">
                  <a:pos x="306" y="166"/>
                </a:cxn>
                <a:cxn ang="0">
                  <a:pos x="284" y="241"/>
                </a:cxn>
                <a:cxn ang="0">
                  <a:pos x="263" y="359"/>
                </a:cxn>
                <a:cxn ang="0">
                  <a:pos x="243" y="455"/>
                </a:cxn>
                <a:cxn ang="0">
                  <a:pos x="216" y="544"/>
                </a:cxn>
                <a:cxn ang="0">
                  <a:pos x="186" y="644"/>
                </a:cxn>
                <a:cxn ang="0">
                  <a:pos x="151" y="734"/>
                </a:cxn>
                <a:cxn ang="0">
                  <a:pos x="102" y="809"/>
                </a:cxn>
                <a:cxn ang="0">
                  <a:pos x="53" y="864"/>
                </a:cxn>
                <a:cxn ang="0">
                  <a:pos x="18" y="886"/>
                </a:cxn>
                <a:cxn ang="0">
                  <a:pos x="4" y="874"/>
                </a:cxn>
                <a:cxn ang="0">
                  <a:pos x="0" y="852"/>
                </a:cxn>
                <a:cxn ang="0">
                  <a:pos x="20" y="820"/>
                </a:cxn>
              </a:cxnLst>
              <a:rect l="0" t="0" r="r" b="b"/>
              <a:pathLst>
                <a:path w="428" h="887">
                  <a:moveTo>
                    <a:pt x="20" y="820"/>
                  </a:moveTo>
                  <a:lnTo>
                    <a:pt x="63" y="767"/>
                  </a:lnTo>
                  <a:lnTo>
                    <a:pt x="130" y="683"/>
                  </a:lnTo>
                  <a:lnTo>
                    <a:pt x="160" y="605"/>
                  </a:lnTo>
                  <a:lnTo>
                    <a:pt x="200" y="475"/>
                  </a:lnTo>
                  <a:lnTo>
                    <a:pt x="235" y="363"/>
                  </a:lnTo>
                  <a:lnTo>
                    <a:pt x="249" y="267"/>
                  </a:lnTo>
                  <a:lnTo>
                    <a:pt x="273" y="157"/>
                  </a:lnTo>
                  <a:lnTo>
                    <a:pt x="266" y="112"/>
                  </a:lnTo>
                  <a:lnTo>
                    <a:pt x="224" y="77"/>
                  </a:lnTo>
                  <a:lnTo>
                    <a:pt x="200" y="38"/>
                  </a:lnTo>
                  <a:lnTo>
                    <a:pt x="216" y="22"/>
                  </a:lnTo>
                  <a:lnTo>
                    <a:pt x="235" y="54"/>
                  </a:lnTo>
                  <a:lnTo>
                    <a:pt x="266" y="71"/>
                  </a:lnTo>
                  <a:lnTo>
                    <a:pt x="266" y="45"/>
                  </a:lnTo>
                  <a:lnTo>
                    <a:pt x="266" y="0"/>
                  </a:lnTo>
                  <a:lnTo>
                    <a:pt x="279" y="0"/>
                  </a:lnTo>
                  <a:lnTo>
                    <a:pt x="291" y="45"/>
                  </a:lnTo>
                  <a:lnTo>
                    <a:pt x="301" y="67"/>
                  </a:lnTo>
                  <a:lnTo>
                    <a:pt x="335" y="33"/>
                  </a:lnTo>
                  <a:lnTo>
                    <a:pt x="350" y="0"/>
                  </a:lnTo>
                  <a:lnTo>
                    <a:pt x="371" y="15"/>
                  </a:lnTo>
                  <a:lnTo>
                    <a:pt x="350" y="50"/>
                  </a:lnTo>
                  <a:lnTo>
                    <a:pt x="329" y="83"/>
                  </a:lnTo>
                  <a:lnTo>
                    <a:pt x="389" y="72"/>
                  </a:lnTo>
                  <a:lnTo>
                    <a:pt x="420" y="56"/>
                  </a:lnTo>
                  <a:lnTo>
                    <a:pt x="427" y="67"/>
                  </a:lnTo>
                  <a:lnTo>
                    <a:pt x="396" y="87"/>
                  </a:lnTo>
                  <a:lnTo>
                    <a:pt x="361" y="98"/>
                  </a:lnTo>
                  <a:lnTo>
                    <a:pt x="327" y="123"/>
                  </a:lnTo>
                  <a:lnTo>
                    <a:pt x="306" y="166"/>
                  </a:lnTo>
                  <a:lnTo>
                    <a:pt x="284" y="241"/>
                  </a:lnTo>
                  <a:lnTo>
                    <a:pt x="263" y="359"/>
                  </a:lnTo>
                  <a:lnTo>
                    <a:pt x="243" y="455"/>
                  </a:lnTo>
                  <a:lnTo>
                    <a:pt x="216" y="544"/>
                  </a:lnTo>
                  <a:lnTo>
                    <a:pt x="186" y="644"/>
                  </a:lnTo>
                  <a:lnTo>
                    <a:pt x="151" y="734"/>
                  </a:lnTo>
                  <a:lnTo>
                    <a:pt x="102" y="809"/>
                  </a:lnTo>
                  <a:lnTo>
                    <a:pt x="53" y="864"/>
                  </a:lnTo>
                  <a:lnTo>
                    <a:pt x="18" y="886"/>
                  </a:lnTo>
                  <a:lnTo>
                    <a:pt x="4" y="874"/>
                  </a:lnTo>
                  <a:lnTo>
                    <a:pt x="0" y="852"/>
                  </a:lnTo>
                  <a:lnTo>
                    <a:pt x="20" y="82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7234" name="Freeform 18"/>
            <p:cNvSpPr>
              <a:spLocks/>
            </p:cNvSpPr>
            <p:nvPr/>
          </p:nvSpPr>
          <p:spPr bwMode="auto">
            <a:xfrm>
              <a:off x="2756" y="1511"/>
              <a:ext cx="342" cy="650"/>
            </a:xfrm>
            <a:custGeom>
              <a:avLst/>
              <a:gdLst/>
              <a:ahLst/>
              <a:cxnLst>
                <a:cxn ang="0">
                  <a:pos x="214" y="93"/>
                </a:cxn>
                <a:cxn ang="0">
                  <a:pos x="244" y="54"/>
                </a:cxn>
                <a:cxn ang="0">
                  <a:pos x="291" y="0"/>
                </a:cxn>
                <a:cxn ang="0">
                  <a:pos x="336" y="5"/>
                </a:cxn>
                <a:cxn ang="0">
                  <a:pos x="341" y="49"/>
                </a:cxn>
                <a:cxn ang="0">
                  <a:pos x="327" y="72"/>
                </a:cxn>
                <a:cxn ang="0">
                  <a:pos x="298" y="101"/>
                </a:cxn>
                <a:cxn ang="0">
                  <a:pos x="242" y="140"/>
                </a:cxn>
                <a:cxn ang="0">
                  <a:pos x="200" y="179"/>
                </a:cxn>
                <a:cxn ang="0">
                  <a:pos x="179" y="213"/>
                </a:cxn>
                <a:cxn ang="0">
                  <a:pos x="157" y="256"/>
                </a:cxn>
                <a:cxn ang="0">
                  <a:pos x="165" y="312"/>
                </a:cxn>
                <a:cxn ang="0">
                  <a:pos x="203" y="347"/>
                </a:cxn>
                <a:cxn ang="0">
                  <a:pos x="231" y="402"/>
                </a:cxn>
                <a:cxn ang="0">
                  <a:pos x="242" y="460"/>
                </a:cxn>
                <a:cxn ang="0">
                  <a:pos x="249" y="530"/>
                </a:cxn>
                <a:cxn ang="0">
                  <a:pos x="237" y="598"/>
                </a:cxn>
                <a:cxn ang="0">
                  <a:pos x="203" y="615"/>
                </a:cxn>
                <a:cxn ang="0">
                  <a:pos x="165" y="609"/>
                </a:cxn>
                <a:cxn ang="0">
                  <a:pos x="109" y="620"/>
                </a:cxn>
                <a:cxn ang="0">
                  <a:pos x="52" y="649"/>
                </a:cxn>
                <a:cxn ang="0">
                  <a:pos x="26" y="643"/>
                </a:cxn>
                <a:cxn ang="0">
                  <a:pos x="0" y="620"/>
                </a:cxn>
                <a:cxn ang="0">
                  <a:pos x="11" y="609"/>
                </a:cxn>
                <a:cxn ang="0">
                  <a:pos x="41" y="600"/>
                </a:cxn>
                <a:cxn ang="0">
                  <a:pos x="111" y="587"/>
                </a:cxn>
                <a:cxn ang="0">
                  <a:pos x="175" y="587"/>
                </a:cxn>
                <a:cxn ang="0">
                  <a:pos x="196" y="587"/>
                </a:cxn>
                <a:cxn ang="0">
                  <a:pos x="209" y="570"/>
                </a:cxn>
                <a:cxn ang="0">
                  <a:pos x="216" y="537"/>
                </a:cxn>
                <a:cxn ang="0">
                  <a:pos x="208" y="469"/>
                </a:cxn>
                <a:cxn ang="0">
                  <a:pos x="186" y="404"/>
                </a:cxn>
                <a:cxn ang="0">
                  <a:pos x="154" y="368"/>
                </a:cxn>
                <a:cxn ang="0">
                  <a:pos x="124" y="334"/>
                </a:cxn>
                <a:cxn ang="0">
                  <a:pos x="104" y="286"/>
                </a:cxn>
                <a:cxn ang="0">
                  <a:pos x="109" y="236"/>
                </a:cxn>
                <a:cxn ang="0">
                  <a:pos x="132" y="185"/>
                </a:cxn>
                <a:cxn ang="0">
                  <a:pos x="172" y="140"/>
                </a:cxn>
                <a:cxn ang="0">
                  <a:pos x="214" y="93"/>
                </a:cxn>
              </a:cxnLst>
              <a:rect l="0" t="0" r="r" b="b"/>
              <a:pathLst>
                <a:path w="342" h="650">
                  <a:moveTo>
                    <a:pt x="214" y="93"/>
                  </a:moveTo>
                  <a:lnTo>
                    <a:pt x="244" y="54"/>
                  </a:lnTo>
                  <a:lnTo>
                    <a:pt x="291" y="0"/>
                  </a:lnTo>
                  <a:lnTo>
                    <a:pt x="336" y="5"/>
                  </a:lnTo>
                  <a:lnTo>
                    <a:pt x="341" y="49"/>
                  </a:lnTo>
                  <a:lnTo>
                    <a:pt x="327" y="72"/>
                  </a:lnTo>
                  <a:lnTo>
                    <a:pt x="298" y="101"/>
                  </a:lnTo>
                  <a:lnTo>
                    <a:pt x="242" y="140"/>
                  </a:lnTo>
                  <a:lnTo>
                    <a:pt x="200" y="179"/>
                  </a:lnTo>
                  <a:lnTo>
                    <a:pt x="179" y="213"/>
                  </a:lnTo>
                  <a:lnTo>
                    <a:pt x="157" y="256"/>
                  </a:lnTo>
                  <a:lnTo>
                    <a:pt x="165" y="312"/>
                  </a:lnTo>
                  <a:lnTo>
                    <a:pt x="203" y="347"/>
                  </a:lnTo>
                  <a:lnTo>
                    <a:pt x="231" y="402"/>
                  </a:lnTo>
                  <a:lnTo>
                    <a:pt x="242" y="460"/>
                  </a:lnTo>
                  <a:lnTo>
                    <a:pt x="249" y="530"/>
                  </a:lnTo>
                  <a:lnTo>
                    <a:pt x="237" y="598"/>
                  </a:lnTo>
                  <a:lnTo>
                    <a:pt x="203" y="615"/>
                  </a:lnTo>
                  <a:lnTo>
                    <a:pt x="165" y="609"/>
                  </a:lnTo>
                  <a:lnTo>
                    <a:pt x="109" y="620"/>
                  </a:lnTo>
                  <a:lnTo>
                    <a:pt x="52" y="649"/>
                  </a:lnTo>
                  <a:lnTo>
                    <a:pt x="26" y="643"/>
                  </a:lnTo>
                  <a:lnTo>
                    <a:pt x="0" y="620"/>
                  </a:lnTo>
                  <a:lnTo>
                    <a:pt x="11" y="609"/>
                  </a:lnTo>
                  <a:lnTo>
                    <a:pt x="41" y="600"/>
                  </a:lnTo>
                  <a:lnTo>
                    <a:pt x="111" y="587"/>
                  </a:lnTo>
                  <a:lnTo>
                    <a:pt x="175" y="587"/>
                  </a:lnTo>
                  <a:lnTo>
                    <a:pt x="196" y="587"/>
                  </a:lnTo>
                  <a:lnTo>
                    <a:pt x="209" y="570"/>
                  </a:lnTo>
                  <a:lnTo>
                    <a:pt x="216" y="537"/>
                  </a:lnTo>
                  <a:lnTo>
                    <a:pt x="208" y="469"/>
                  </a:lnTo>
                  <a:lnTo>
                    <a:pt x="186" y="404"/>
                  </a:lnTo>
                  <a:lnTo>
                    <a:pt x="154" y="368"/>
                  </a:lnTo>
                  <a:lnTo>
                    <a:pt x="124" y="334"/>
                  </a:lnTo>
                  <a:lnTo>
                    <a:pt x="104" y="286"/>
                  </a:lnTo>
                  <a:lnTo>
                    <a:pt x="109" y="236"/>
                  </a:lnTo>
                  <a:lnTo>
                    <a:pt x="132" y="185"/>
                  </a:lnTo>
                  <a:lnTo>
                    <a:pt x="172" y="140"/>
                  </a:lnTo>
                  <a:lnTo>
                    <a:pt x="214" y="93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37235" name="Freeform 19"/>
            <p:cNvSpPr>
              <a:spLocks/>
            </p:cNvSpPr>
            <p:nvPr/>
          </p:nvSpPr>
          <p:spPr bwMode="auto">
            <a:xfrm>
              <a:off x="3087" y="1526"/>
              <a:ext cx="294" cy="634"/>
            </a:xfrm>
            <a:custGeom>
              <a:avLst/>
              <a:gdLst/>
              <a:ahLst/>
              <a:cxnLst>
                <a:cxn ang="0">
                  <a:pos x="119" y="100"/>
                </a:cxn>
                <a:cxn ang="0">
                  <a:pos x="53" y="76"/>
                </a:cxn>
                <a:cxn ang="0">
                  <a:pos x="14" y="56"/>
                </a:cxn>
                <a:cxn ang="0">
                  <a:pos x="0" y="25"/>
                </a:cxn>
                <a:cxn ang="0">
                  <a:pos x="21" y="5"/>
                </a:cxn>
                <a:cxn ang="0">
                  <a:pos x="68" y="0"/>
                </a:cxn>
                <a:cxn ang="0">
                  <a:pos x="104" y="9"/>
                </a:cxn>
                <a:cxn ang="0">
                  <a:pos x="173" y="65"/>
                </a:cxn>
                <a:cxn ang="0">
                  <a:pos x="237" y="109"/>
                </a:cxn>
                <a:cxn ang="0">
                  <a:pos x="272" y="160"/>
                </a:cxn>
                <a:cxn ang="0">
                  <a:pos x="281" y="200"/>
                </a:cxn>
                <a:cxn ang="0">
                  <a:pos x="293" y="247"/>
                </a:cxn>
                <a:cxn ang="0">
                  <a:pos x="286" y="301"/>
                </a:cxn>
                <a:cxn ang="0">
                  <a:pos x="237" y="365"/>
                </a:cxn>
                <a:cxn ang="0">
                  <a:pos x="194" y="409"/>
                </a:cxn>
                <a:cxn ang="0">
                  <a:pos x="155" y="464"/>
                </a:cxn>
                <a:cxn ang="0">
                  <a:pos x="125" y="492"/>
                </a:cxn>
                <a:cxn ang="0">
                  <a:pos x="99" y="520"/>
                </a:cxn>
                <a:cxn ang="0">
                  <a:pos x="99" y="537"/>
                </a:cxn>
                <a:cxn ang="0">
                  <a:pos x="125" y="543"/>
                </a:cxn>
                <a:cxn ang="0">
                  <a:pos x="176" y="550"/>
                </a:cxn>
                <a:cxn ang="0">
                  <a:pos x="230" y="567"/>
                </a:cxn>
                <a:cxn ang="0">
                  <a:pos x="274" y="599"/>
                </a:cxn>
                <a:cxn ang="0">
                  <a:pos x="265" y="617"/>
                </a:cxn>
                <a:cxn ang="0">
                  <a:pos x="225" y="633"/>
                </a:cxn>
                <a:cxn ang="0">
                  <a:pos x="194" y="617"/>
                </a:cxn>
                <a:cxn ang="0">
                  <a:pos x="161" y="589"/>
                </a:cxn>
                <a:cxn ang="0">
                  <a:pos x="125" y="573"/>
                </a:cxn>
                <a:cxn ang="0">
                  <a:pos x="92" y="565"/>
                </a:cxn>
                <a:cxn ang="0">
                  <a:pos x="63" y="561"/>
                </a:cxn>
                <a:cxn ang="0">
                  <a:pos x="39" y="555"/>
                </a:cxn>
                <a:cxn ang="0">
                  <a:pos x="33" y="548"/>
                </a:cxn>
                <a:cxn ang="0">
                  <a:pos x="35" y="532"/>
                </a:cxn>
                <a:cxn ang="0">
                  <a:pos x="78" y="498"/>
                </a:cxn>
                <a:cxn ang="0">
                  <a:pos x="147" y="436"/>
                </a:cxn>
                <a:cxn ang="0">
                  <a:pos x="209" y="353"/>
                </a:cxn>
                <a:cxn ang="0">
                  <a:pos x="232" y="312"/>
                </a:cxn>
                <a:cxn ang="0">
                  <a:pos x="246" y="267"/>
                </a:cxn>
                <a:cxn ang="0">
                  <a:pos x="243" y="211"/>
                </a:cxn>
                <a:cxn ang="0">
                  <a:pos x="218" y="166"/>
                </a:cxn>
                <a:cxn ang="0">
                  <a:pos x="180" y="129"/>
                </a:cxn>
                <a:cxn ang="0">
                  <a:pos x="119" y="100"/>
                </a:cxn>
              </a:cxnLst>
              <a:rect l="0" t="0" r="r" b="b"/>
              <a:pathLst>
                <a:path w="294" h="634">
                  <a:moveTo>
                    <a:pt x="119" y="100"/>
                  </a:moveTo>
                  <a:lnTo>
                    <a:pt x="53" y="76"/>
                  </a:lnTo>
                  <a:lnTo>
                    <a:pt x="14" y="56"/>
                  </a:lnTo>
                  <a:lnTo>
                    <a:pt x="0" y="25"/>
                  </a:lnTo>
                  <a:lnTo>
                    <a:pt x="21" y="5"/>
                  </a:lnTo>
                  <a:lnTo>
                    <a:pt x="68" y="0"/>
                  </a:lnTo>
                  <a:lnTo>
                    <a:pt x="104" y="9"/>
                  </a:lnTo>
                  <a:lnTo>
                    <a:pt x="173" y="65"/>
                  </a:lnTo>
                  <a:lnTo>
                    <a:pt x="237" y="109"/>
                  </a:lnTo>
                  <a:lnTo>
                    <a:pt x="272" y="160"/>
                  </a:lnTo>
                  <a:lnTo>
                    <a:pt x="281" y="200"/>
                  </a:lnTo>
                  <a:lnTo>
                    <a:pt x="293" y="247"/>
                  </a:lnTo>
                  <a:lnTo>
                    <a:pt x="286" y="301"/>
                  </a:lnTo>
                  <a:lnTo>
                    <a:pt x="237" y="365"/>
                  </a:lnTo>
                  <a:lnTo>
                    <a:pt x="194" y="409"/>
                  </a:lnTo>
                  <a:lnTo>
                    <a:pt x="155" y="464"/>
                  </a:lnTo>
                  <a:lnTo>
                    <a:pt x="125" y="492"/>
                  </a:lnTo>
                  <a:lnTo>
                    <a:pt x="99" y="520"/>
                  </a:lnTo>
                  <a:lnTo>
                    <a:pt x="99" y="537"/>
                  </a:lnTo>
                  <a:lnTo>
                    <a:pt x="125" y="543"/>
                  </a:lnTo>
                  <a:lnTo>
                    <a:pt x="176" y="550"/>
                  </a:lnTo>
                  <a:lnTo>
                    <a:pt x="230" y="567"/>
                  </a:lnTo>
                  <a:lnTo>
                    <a:pt x="274" y="599"/>
                  </a:lnTo>
                  <a:lnTo>
                    <a:pt x="265" y="617"/>
                  </a:lnTo>
                  <a:lnTo>
                    <a:pt x="225" y="633"/>
                  </a:lnTo>
                  <a:lnTo>
                    <a:pt x="194" y="617"/>
                  </a:lnTo>
                  <a:lnTo>
                    <a:pt x="161" y="589"/>
                  </a:lnTo>
                  <a:lnTo>
                    <a:pt x="125" y="573"/>
                  </a:lnTo>
                  <a:lnTo>
                    <a:pt x="92" y="565"/>
                  </a:lnTo>
                  <a:lnTo>
                    <a:pt x="63" y="561"/>
                  </a:lnTo>
                  <a:lnTo>
                    <a:pt x="39" y="555"/>
                  </a:lnTo>
                  <a:lnTo>
                    <a:pt x="33" y="548"/>
                  </a:lnTo>
                  <a:lnTo>
                    <a:pt x="35" y="532"/>
                  </a:lnTo>
                  <a:lnTo>
                    <a:pt x="78" y="498"/>
                  </a:lnTo>
                  <a:lnTo>
                    <a:pt x="147" y="436"/>
                  </a:lnTo>
                  <a:lnTo>
                    <a:pt x="209" y="353"/>
                  </a:lnTo>
                  <a:lnTo>
                    <a:pt x="232" y="312"/>
                  </a:lnTo>
                  <a:lnTo>
                    <a:pt x="246" y="267"/>
                  </a:lnTo>
                  <a:lnTo>
                    <a:pt x="243" y="211"/>
                  </a:lnTo>
                  <a:lnTo>
                    <a:pt x="218" y="166"/>
                  </a:lnTo>
                  <a:lnTo>
                    <a:pt x="180" y="129"/>
                  </a:lnTo>
                  <a:lnTo>
                    <a:pt x="119" y="100"/>
                  </a:lnTo>
                </a:path>
              </a:pathLst>
            </a:custGeom>
            <a:solidFill>
              <a:srgbClr val="000000"/>
            </a:solidFill>
            <a:ln w="9525" cap="rnd">
              <a:noFill/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37236" name="AutoShape 20"/>
          <p:cNvSpPr>
            <a:spLocks noChangeArrowheads="1"/>
          </p:cNvSpPr>
          <p:nvPr/>
        </p:nvSpPr>
        <p:spPr bwMode="auto">
          <a:xfrm>
            <a:off x="5638800" y="1295400"/>
            <a:ext cx="3200400" cy="990600"/>
          </a:xfrm>
          <a:prstGeom prst="leftArrow">
            <a:avLst>
              <a:gd name="adj1" fmla="val 50000"/>
              <a:gd name="adj2" fmla="val 80769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chemeClr val="tx1"/>
            </a:outerShdw>
          </a:effectLst>
        </p:spPr>
        <p:txBody>
          <a:bodyPr wrap="none" anchor="ctr"/>
          <a:lstStyle/>
          <a:p>
            <a:r>
              <a:rPr lang="en-US" b="1">
                <a:effectLst>
                  <a:outerShdw blurRad="38100" dist="38100" dir="2700000" algn="tl">
                    <a:srgbClr val="FFFFFF"/>
                  </a:outerShdw>
                </a:effectLst>
                <a:latin typeface="Arial" pitchFamily="34" charset="0"/>
              </a:rPr>
              <a:t>The New YOU!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7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7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72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722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372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3722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tx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37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7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222" grpId="0" build="p" autoUpdateAnimBg="0"/>
      <p:bldP spid="137223" grpId="0" autoUpdateAnimBg="0"/>
      <p:bldP spid="137225" grpId="0" autoUpdateAnimBg="0"/>
      <p:bldP spid="137227" grpId="0" autoUpdateAnimBg="0"/>
      <p:bldP spid="137236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39624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List down some of the basic characteristics of a</a:t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person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who takes the role of a leader</a:t>
            </a:r>
            <a:r>
              <a:rPr lang="en-US" i="1" dirty="0" smtClean="0"/>
              <a:t>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6096000"/>
            <a:ext cx="7854696" cy="76200"/>
          </a:xfrm>
        </p:spPr>
        <p:txBody>
          <a:bodyPr>
            <a:normAutofit fontScale="25000" lnSpcReduction="20000"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609600"/>
            <a:ext cx="7772400" cy="1143000"/>
          </a:xfrm>
          <a:noFill/>
          <a:ln/>
          <a:effectLst>
            <a:outerShdw dist="12700" algn="ctr" rotWithShape="0">
              <a:schemeClr val="tx1"/>
            </a:outerShdw>
          </a:effectLst>
        </p:spPr>
        <p:txBody>
          <a:bodyPr/>
          <a:lstStyle/>
          <a:p>
            <a:r>
              <a:rPr lang="en-US" b="1"/>
              <a:t>Add</a:t>
            </a:r>
            <a:r>
              <a:rPr lang="en-US"/>
              <a:t> </a:t>
            </a:r>
            <a:r>
              <a:rPr lang="en-US" b="1">
                <a:solidFill>
                  <a:srgbClr val="CB0E02"/>
                </a:solidFill>
              </a:rPr>
              <a:t>POSI</a:t>
            </a:r>
            <a:r>
              <a:rPr lang="en-US" sz="7200" b="1">
                <a:solidFill>
                  <a:srgbClr val="CB0E02"/>
                </a:solidFill>
              </a:rPr>
              <a:t>+</a:t>
            </a:r>
            <a:r>
              <a:rPr lang="en-US" b="1">
                <a:solidFill>
                  <a:srgbClr val="CB0E02"/>
                </a:solidFill>
              </a:rPr>
              <a:t>IVE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Marita Medium - HMK" pitchFamily="2" charset="0"/>
              </a:rPr>
              <a:t> </a:t>
            </a:r>
            <a:r>
              <a:rPr lang="en-US" b="1"/>
              <a:t>Behavior</a:t>
            </a:r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81000"/>
            <a:ext cx="8458200" cy="579438"/>
          </a:xfrm>
          <a:noFill/>
          <a:ln/>
          <a:effectLst>
            <a:outerShdw dist="17961" dir="2700000" algn="ctr" rotWithShape="0">
              <a:srgbClr val="FFFFFF"/>
            </a:outerShdw>
          </a:effectLst>
        </p:spPr>
        <p:txBody>
          <a:bodyPr>
            <a:spAutoFit/>
          </a:bodyPr>
          <a:lstStyle/>
          <a:p>
            <a:pPr marL="0" indent="0" algn="ctr">
              <a:spcBef>
                <a:spcPct val="50000"/>
              </a:spcBef>
              <a:buFont typeface="CommonBullets" pitchFamily="34" charset="2"/>
              <a:buNone/>
            </a:pPr>
            <a:r>
              <a:rPr lang="en-US" sz="3200">
                <a:solidFill>
                  <a:srgbClr val="990000"/>
                </a:solidFill>
                <a:latin typeface="Arial Black" pitchFamily="34" charset="0"/>
              </a:rPr>
              <a:t>INFLUENCE YOUR ENVIRONMENT!</a:t>
            </a:r>
            <a:endParaRPr lang="en-US" sz="3200">
              <a:solidFill>
                <a:srgbClr val="990000"/>
              </a:solidFill>
            </a:endParaRPr>
          </a:p>
        </p:txBody>
      </p:sp>
      <p:graphicFrame>
        <p:nvGraphicFramePr>
          <p:cNvPr id="171013" name="Object 5"/>
          <p:cNvGraphicFramePr>
            <a:graphicFrameLocks/>
          </p:cNvGraphicFramePr>
          <p:nvPr/>
        </p:nvGraphicFramePr>
        <p:xfrm>
          <a:off x="5608638" y="2819400"/>
          <a:ext cx="3687762" cy="3455988"/>
        </p:xfrm>
        <a:graphic>
          <a:graphicData uri="http://schemas.openxmlformats.org/presentationml/2006/ole">
            <p:oleObj spid="_x0000_s9218" name="Clip" r:id="rId4" imgW="3687480" imgH="3455640" progId="">
              <p:embed/>
            </p:oleObj>
          </a:graphicData>
        </a:graphic>
      </p:graphicFrame>
      <p:sp>
        <p:nvSpPr>
          <p:cNvPr id="171014" name="Text Box 6"/>
          <p:cNvSpPr txBox="1">
            <a:spLocks noChangeArrowheads="1"/>
          </p:cNvSpPr>
          <p:nvPr/>
        </p:nvSpPr>
        <p:spPr bwMode="auto">
          <a:xfrm>
            <a:off x="685800" y="2989263"/>
            <a:ext cx="7239000" cy="3487737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spcAft>
                <a:spcPct val="20000"/>
              </a:spcAft>
              <a:buFontTx/>
              <a:buChar char="•"/>
            </a:pPr>
            <a:r>
              <a:rPr lang="en-US" b="1">
                <a:latin typeface="Arial" pitchFamily="34" charset="0"/>
              </a:rPr>
              <a:t>  Sprinkle some “positive” on the negatives</a:t>
            </a:r>
          </a:p>
          <a:p>
            <a:pPr algn="l">
              <a:spcBef>
                <a:spcPct val="10000"/>
              </a:spcBef>
              <a:buFontTx/>
              <a:buChar char="•"/>
            </a:pPr>
            <a:r>
              <a:rPr lang="en-US" b="1">
                <a:latin typeface="Arial" pitchFamily="34" charset="0"/>
              </a:rPr>
              <a:t>  Focus on the good of each day</a:t>
            </a:r>
          </a:p>
          <a:p>
            <a:pPr algn="l">
              <a:spcBef>
                <a:spcPct val="10000"/>
              </a:spcBef>
              <a:buFontTx/>
              <a:buChar char="•"/>
            </a:pPr>
            <a:r>
              <a:rPr lang="en-US" b="1">
                <a:latin typeface="Arial" pitchFamily="34" charset="0"/>
              </a:rPr>
              <a:t>  Stay out of the “feeding frenzies”</a:t>
            </a:r>
          </a:p>
          <a:p>
            <a:pPr algn="l">
              <a:spcBef>
                <a:spcPct val="10000"/>
              </a:spcBef>
              <a:buFontTx/>
              <a:buChar char="•"/>
            </a:pPr>
            <a:r>
              <a:rPr lang="en-US" b="1">
                <a:latin typeface="Arial" pitchFamily="34" charset="0"/>
              </a:rPr>
              <a:t>  Say “please” and “thank you”</a:t>
            </a:r>
          </a:p>
          <a:p>
            <a:pPr algn="l">
              <a:spcBef>
                <a:spcPct val="10000"/>
              </a:spcBef>
              <a:buFontTx/>
              <a:buChar char="•"/>
            </a:pPr>
            <a:r>
              <a:rPr lang="en-US" b="1">
                <a:latin typeface="Arial" pitchFamily="34" charset="0"/>
              </a:rPr>
              <a:t>  Practice </a:t>
            </a:r>
            <a:r>
              <a:rPr lang="en-US" b="1" i="1">
                <a:latin typeface="Arial" pitchFamily="34" charset="0"/>
              </a:rPr>
              <a:t>EMPATHY</a:t>
            </a:r>
            <a:endParaRPr lang="en-US" b="1">
              <a:latin typeface="Arial" pitchFamily="34" charset="0"/>
            </a:endParaRPr>
          </a:p>
          <a:p>
            <a:pPr algn="l">
              <a:spcBef>
                <a:spcPct val="10000"/>
              </a:spcBef>
              <a:buFontTx/>
              <a:buChar char="•"/>
            </a:pPr>
            <a:r>
              <a:rPr lang="en-US" b="1">
                <a:latin typeface="Arial" pitchFamily="34" charset="0"/>
              </a:rPr>
              <a:t>  Evaluate </a:t>
            </a:r>
            <a:r>
              <a:rPr lang="en-US" b="1" i="1">
                <a:latin typeface="Arial" pitchFamily="34" charset="0"/>
              </a:rPr>
              <a:t>YOUR</a:t>
            </a:r>
            <a:r>
              <a:rPr lang="en-US" b="1">
                <a:latin typeface="Arial" pitchFamily="34" charset="0"/>
              </a:rPr>
              <a:t> behavior </a:t>
            </a:r>
          </a:p>
          <a:p>
            <a:pPr algn="l">
              <a:spcBef>
                <a:spcPct val="10000"/>
              </a:spcBef>
              <a:buFontTx/>
              <a:buChar char="•"/>
            </a:pPr>
            <a:r>
              <a:rPr lang="en-US" b="1">
                <a:latin typeface="Arial" pitchFamily="34" charset="0"/>
              </a:rPr>
              <a:t>  Never miss an opportunity to complement</a:t>
            </a:r>
            <a:endParaRPr lang="en-US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endParaRPr lang="en-US">
              <a:latin typeface="Times New Roman" pitchFamily="18" charset="0"/>
            </a:endParaRPr>
          </a:p>
        </p:txBody>
      </p:sp>
      <p:sp>
        <p:nvSpPr>
          <p:cNvPr id="171015" name="Text Box 7"/>
          <p:cNvSpPr txBox="1">
            <a:spLocks noChangeArrowheads="1"/>
          </p:cNvSpPr>
          <p:nvPr/>
        </p:nvSpPr>
        <p:spPr bwMode="auto">
          <a:xfrm>
            <a:off x="685800" y="2547938"/>
            <a:ext cx="7239000" cy="457200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spcAft>
                <a:spcPct val="20000"/>
              </a:spcAft>
              <a:buFontTx/>
              <a:buChar char="•"/>
            </a:pPr>
            <a:r>
              <a:rPr lang="en-US" b="1">
                <a:latin typeface="Arial" pitchFamily="34" charset="0"/>
              </a:rPr>
              <a:t>  Spread a SMILE around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71016" name="Text Box 8"/>
          <p:cNvSpPr txBox="1">
            <a:spLocks noChangeArrowheads="1"/>
          </p:cNvSpPr>
          <p:nvPr/>
        </p:nvSpPr>
        <p:spPr bwMode="auto">
          <a:xfrm>
            <a:off x="685800" y="2005013"/>
            <a:ext cx="5715000" cy="519112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>
            <a:outerShdw dist="1796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spcAft>
                <a:spcPct val="20000"/>
              </a:spcAft>
            </a:pPr>
            <a:r>
              <a:rPr lang="en-US" sz="2800" b="1" i="1" u="sng">
                <a:solidFill>
                  <a:srgbClr val="FC5A5A"/>
                </a:solidFill>
                <a:latin typeface="Arial" pitchFamily="34" charset="0"/>
              </a:rPr>
              <a:t>Replace the BAD HABITS!</a:t>
            </a:r>
          </a:p>
        </p:txBody>
      </p:sp>
      <p:sp>
        <p:nvSpPr>
          <p:cNvPr id="171017" name="Rectangle 9"/>
          <p:cNvSpPr>
            <a:spLocks noChangeArrowheads="1"/>
          </p:cNvSpPr>
          <p:nvPr/>
        </p:nvSpPr>
        <p:spPr bwMode="auto">
          <a:xfrm>
            <a:off x="533400" y="6070600"/>
            <a:ext cx="2133600" cy="482600"/>
          </a:xfrm>
          <a:prstGeom prst="rect">
            <a:avLst/>
          </a:prstGeom>
          <a:solidFill>
            <a:srgbClr val="FF0000"/>
          </a:solidFill>
          <a:ln w="25400">
            <a:solidFill>
              <a:schemeClr val="tx1"/>
            </a:solidFill>
            <a:miter lim="800000"/>
            <a:headEnd/>
            <a:tailEnd/>
          </a:ln>
          <a:effectLst>
            <a:outerShdw dist="71842" dir="2700000" algn="ctr" rotWithShape="0">
              <a:schemeClr val="tx1"/>
            </a:outerShdw>
          </a:effec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BEHAVIOR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1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710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1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10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1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710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10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10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71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710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1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10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710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710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4" grpId="0" build="p" autoUpdateAnimBg="0"/>
      <p:bldP spid="171015" grpId="0" autoUpdateAnimBg="0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152400"/>
            <a:ext cx="7772400" cy="1143000"/>
          </a:xfrm>
          <a:noFill/>
          <a:ln/>
          <a:effectLst>
            <a:outerShdw dist="17961" dir="2700000" algn="ctr" rotWithShape="0">
              <a:srgbClr val="FFFFFF"/>
            </a:outerShdw>
          </a:effectLst>
        </p:spPr>
        <p:txBody>
          <a:bodyPr>
            <a:normAutofit fontScale="90000"/>
          </a:bodyPr>
          <a:lstStyle/>
          <a:p>
            <a:r>
              <a:rPr lang="en-US" b="1"/>
              <a:t>More </a:t>
            </a:r>
            <a:r>
              <a:rPr lang="en-US" b="1">
                <a:solidFill>
                  <a:srgbClr val="CB0E02"/>
                </a:solidFill>
              </a:rPr>
              <a:t>POSI</a:t>
            </a:r>
            <a:r>
              <a:rPr lang="en-US" sz="7200" b="1">
                <a:solidFill>
                  <a:srgbClr val="CB0E02"/>
                </a:solidFill>
              </a:rPr>
              <a:t>+</a:t>
            </a:r>
            <a:r>
              <a:rPr lang="en-US" b="1">
                <a:solidFill>
                  <a:srgbClr val="CB0E02"/>
                </a:solidFill>
              </a:rPr>
              <a:t>IVE</a:t>
            </a:r>
            <a:r>
              <a:rPr lang="en-US" b="1"/>
              <a:t> Contributions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025650"/>
            <a:ext cx="7088187" cy="3865563"/>
          </a:xfrm>
          <a:noFill/>
          <a:ln/>
          <a:effectLst>
            <a:outerShdw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marL="0" indent="0">
              <a:spcBef>
                <a:spcPct val="0"/>
              </a:spcBef>
              <a:buFontTx/>
              <a:buChar char="•"/>
            </a:pPr>
            <a:endParaRPr lang="en-US" sz="2400">
              <a:solidFill>
                <a:srgbClr val="FD1A02"/>
              </a:solidFill>
            </a:endParaRPr>
          </a:p>
          <a:p>
            <a:pPr marL="457200" lvl="1" indent="0">
              <a:spcBef>
                <a:spcPct val="0"/>
              </a:spcBef>
              <a:buFont typeface="Monotype Sorts" pitchFamily="2" charset="2"/>
              <a:buNone/>
            </a:pPr>
            <a:r>
              <a:rPr lang="en-US">
                <a:solidFill>
                  <a:srgbClr val="FD1A02"/>
                </a:solidFill>
              </a:rPr>
              <a:t> </a:t>
            </a:r>
            <a:r>
              <a:rPr lang="en-US" sz="2200" b="1">
                <a:solidFill>
                  <a:srgbClr val="6600FF"/>
                </a:solidFill>
              </a:rPr>
              <a:t>1.  Is it true?</a:t>
            </a:r>
          </a:p>
          <a:p>
            <a:pPr marL="457200" lvl="1" indent="0">
              <a:spcBef>
                <a:spcPct val="0"/>
              </a:spcBef>
              <a:buFont typeface="Monotype Sorts" pitchFamily="2" charset="2"/>
              <a:buNone/>
            </a:pPr>
            <a:r>
              <a:rPr lang="en-US" sz="2200" b="1">
                <a:solidFill>
                  <a:srgbClr val="6600FF"/>
                </a:solidFill>
              </a:rPr>
              <a:t> 2.  Is it harmful?</a:t>
            </a:r>
          </a:p>
          <a:p>
            <a:pPr marL="457200" lvl="1" indent="0">
              <a:spcBef>
                <a:spcPct val="0"/>
              </a:spcBef>
              <a:buFont typeface="Monotype Sorts" pitchFamily="2" charset="2"/>
              <a:buNone/>
            </a:pPr>
            <a:r>
              <a:rPr lang="en-US" sz="2200" b="1">
                <a:solidFill>
                  <a:srgbClr val="6600FF"/>
                </a:solidFill>
              </a:rPr>
              <a:t> 3.  Is it necessary?</a:t>
            </a:r>
            <a:endParaRPr lang="en-US" sz="2200" b="1"/>
          </a:p>
          <a:p>
            <a:pPr marL="0" indent="0">
              <a:spcBef>
                <a:spcPct val="0"/>
              </a:spcBef>
              <a:spcAft>
                <a:spcPct val="10000"/>
              </a:spcAft>
              <a:buFontTx/>
              <a:buChar char="•"/>
            </a:pPr>
            <a:r>
              <a:rPr lang="en-US" sz="2400" b="1"/>
              <a:t>  Keep promises</a:t>
            </a:r>
          </a:p>
          <a:p>
            <a:pPr marL="0" indent="0">
              <a:spcBef>
                <a:spcPct val="0"/>
              </a:spcBef>
              <a:spcAft>
                <a:spcPct val="10000"/>
              </a:spcAft>
              <a:buFontTx/>
              <a:buChar char="•"/>
            </a:pPr>
            <a:r>
              <a:rPr lang="en-US" sz="2400" b="1"/>
              <a:t>  Have a forgiving view of people</a:t>
            </a:r>
          </a:p>
          <a:p>
            <a:pPr marL="0" indent="0">
              <a:spcBef>
                <a:spcPct val="0"/>
              </a:spcBef>
              <a:spcAft>
                <a:spcPct val="10000"/>
              </a:spcAft>
              <a:buFontTx/>
              <a:buChar char="•"/>
            </a:pPr>
            <a:r>
              <a:rPr lang="en-US" sz="2400" b="1"/>
              <a:t>  Keep an open mind with changes</a:t>
            </a:r>
          </a:p>
          <a:p>
            <a:pPr marL="0" indent="0">
              <a:spcBef>
                <a:spcPct val="0"/>
              </a:spcBef>
              <a:spcAft>
                <a:spcPct val="10000"/>
              </a:spcAft>
              <a:buFontTx/>
              <a:buChar char="•"/>
            </a:pPr>
            <a:r>
              <a:rPr lang="en-US" sz="2400" b="1"/>
              <a:t>  Count to 1000 if necessary</a:t>
            </a:r>
          </a:p>
          <a:p>
            <a:pPr marL="0" indent="0">
              <a:spcBef>
                <a:spcPct val="0"/>
              </a:spcBef>
              <a:spcAft>
                <a:spcPct val="10000"/>
              </a:spcAft>
              <a:buFontTx/>
              <a:buChar char="•"/>
            </a:pPr>
            <a:r>
              <a:rPr lang="en-US" sz="2400" b="1"/>
              <a:t>  See criticism as opportunity to improve</a:t>
            </a:r>
          </a:p>
          <a:p>
            <a:pPr marL="0" indent="0">
              <a:spcBef>
                <a:spcPct val="0"/>
              </a:spcBef>
              <a:spcAft>
                <a:spcPct val="10000"/>
              </a:spcAft>
              <a:buFontTx/>
              <a:buChar char="•"/>
            </a:pPr>
            <a:r>
              <a:rPr lang="en-US" sz="2400" b="1"/>
              <a:t>  Cultivate your sense of humor</a:t>
            </a:r>
          </a:p>
        </p:txBody>
      </p:sp>
      <p:sp>
        <p:nvSpPr>
          <p:cNvPr id="143364" name="Rectangle 4"/>
          <p:cNvSpPr>
            <a:spLocks noChangeArrowheads="1"/>
          </p:cNvSpPr>
          <p:nvPr/>
        </p:nvSpPr>
        <p:spPr bwMode="auto">
          <a:xfrm>
            <a:off x="609600" y="1636713"/>
            <a:ext cx="7088188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chemeClr val="tx1"/>
            </a:outerShdw>
          </a:effectLst>
        </p:spPr>
        <p:txBody>
          <a:bodyPr lIns="92075" tIns="46038" rIns="92075" bIns="46038">
            <a:spAutoFit/>
          </a:bodyPr>
          <a:lstStyle/>
          <a:p>
            <a:pPr algn="l">
              <a:buClr>
                <a:srgbClr val="990000"/>
              </a:buClr>
              <a:buFontTx/>
              <a:buChar char="•"/>
            </a:pPr>
            <a:r>
              <a:rPr lang="en-US" b="1">
                <a:latin typeface="Arial" pitchFamily="34" charset="0"/>
              </a:rPr>
              <a:t>  Before you say anything to anyone, ask</a:t>
            </a:r>
          </a:p>
          <a:p>
            <a:pPr algn="l">
              <a:buClr>
                <a:srgbClr val="990000"/>
              </a:buClr>
              <a:buFont typeface="CommonBullets" pitchFamily="34" charset="2"/>
              <a:buNone/>
            </a:pPr>
            <a:r>
              <a:rPr lang="en-US" b="1">
                <a:latin typeface="Arial" pitchFamily="34" charset="0"/>
              </a:rPr>
              <a:t>   yourself three things</a:t>
            </a:r>
          </a:p>
        </p:txBody>
      </p:sp>
      <p:graphicFrame>
        <p:nvGraphicFramePr>
          <p:cNvPr id="143366" name="Object 6"/>
          <p:cNvGraphicFramePr>
            <a:graphicFrameLocks/>
          </p:cNvGraphicFramePr>
          <p:nvPr/>
        </p:nvGraphicFramePr>
        <p:xfrm>
          <a:off x="5608638" y="2819400"/>
          <a:ext cx="3687762" cy="3455988"/>
        </p:xfrm>
        <a:graphic>
          <a:graphicData uri="http://schemas.openxmlformats.org/presentationml/2006/ole">
            <p:oleObj spid="_x0000_s10242" name="Clip" r:id="rId4" imgW="3687480" imgH="3455640" progId="">
              <p:embed/>
            </p:oleObj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43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3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3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43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3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3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33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43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433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3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33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63" grpId="0" build="p" autoUpdateAnimBg="0"/>
    </p:bld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600200" y="533400"/>
            <a:ext cx="6477000" cy="5748338"/>
          </a:xfrm>
          <a:solidFill>
            <a:srgbClr val="DDDDDD"/>
          </a:solidFill>
          <a:ln w="25400" cap="flat">
            <a:solidFill>
              <a:schemeClr val="tx1"/>
            </a:solidFill>
          </a:ln>
          <a:effectLst>
            <a:outerShdw dist="107763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marL="0" indent="0">
              <a:spcBef>
                <a:spcPct val="50000"/>
              </a:spcBef>
              <a:buFont typeface="CommonBullets" pitchFamily="34" charset="2"/>
              <a:buNone/>
            </a:pPr>
            <a:endParaRPr lang="en-US" sz="900" b="1"/>
          </a:p>
          <a:p>
            <a:pPr marL="0" indent="0">
              <a:spcBef>
                <a:spcPct val="50000"/>
              </a:spcBef>
              <a:buFont typeface="CommonBullets" pitchFamily="34" charset="2"/>
              <a:buNone/>
            </a:pPr>
            <a:endParaRPr lang="en-US" sz="1600" b="1"/>
          </a:p>
          <a:p>
            <a:pPr marL="0" indent="0">
              <a:spcBef>
                <a:spcPct val="50000"/>
              </a:spcBef>
              <a:buFont typeface="CommonBullets" pitchFamily="34" charset="2"/>
              <a:buNone/>
            </a:pPr>
            <a:endParaRPr lang="en-US" sz="900" b="1"/>
          </a:p>
          <a:p>
            <a:pPr marL="0" indent="0">
              <a:spcBef>
                <a:spcPct val="0"/>
              </a:spcBef>
              <a:buFont typeface="CommonBullets" pitchFamily="34" charset="2"/>
              <a:buNone/>
            </a:pPr>
            <a:r>
              <a:rPr lang="en-US" b="1"/>
              <a:t>     </a:t>
            </a:r>
            <a:r>
              <a:rPr lang="en-US" sz="3200" i="1">
                <a:latin typeface="Comic Sans MS" pitchFamily="66" charset="0"/>
              </a:rPr>
              <a:t>Watch your definitions - </a:t>
            </a:r>
          </a:p>
          <a:p>
            <a:pPr marL="0" indent="0">
              <a:spcBef>
                <a:spcPct val="0"/>
              </a:spcBef>
              <a:spcAft>
                <a:spcPct val="30000"/>
              </a:spcAft>
              <a:buFont typeface="CommonBullets" pitchFamily="34" charset="2"/>
              <a:buNone/>
            </a:pPr>
            <a:r>
              <a:rPr lang="en-US" sz="3200" i="1">
                <a:latin typeface="Comic Sans MS" pitchFamily="66" charset="0"/>
              </a:rPr>
              <a:t>      </a:t>
            </a:r>
            <a:r>
              <a:rPr lang="en-US" sz="32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they become thoughts</a:t>
            </a:r>
            <a:endParaRPr lang="en-US" sz="3200" i="1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>
              <a:spcBef>
                <a:spcPct val="0"/>
              </a:spcBef>
              <a:buFont typeface="CommonBullets" pitchFamily="34" charset="2"/>
              <a:buNone/>
            </a:pPr>
            <a:r>
              <a:rPr lang="en-US" sz="3200" i="1">
                <a:latin typeface="Comic Sans MS" pitchFamily="66" charset="0"/>
              </a:rPr>
              <a:t>     Watch your thoughts - </a:t>
            </a:r>
          </a:p>
          <a:p>
            <a:pPr marL="0" indent="0">
              <a:spcBef>
                <a:spcPct val="0"/>
              </a:spcBef>
              <a:spcAft>
                <a:spcPct val="40000"/>
              </a:spcAft>
              <a:buFont typeface="CommonBullets" pitchFamily="34" charset="2"/>
              <a:buNone/>
            </a:pPr>
            <a:r>
              <a:rPr lang="en-US" sz="3200" i="1">
                <a:latin typeface="Comic Sans MS" pitchFamily="66" charset="0"/>
              </a:rPr>
              <a:t>      </a:t>
            </a:r>
            <a:r>
              <a:rPr lang="en-US" sz="32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they become words</a:t>
            </a:r>
            <a:endParaRPr lang="en-US" sz="3200" i="1">
              <a:solidFill>
                <a:srgbClr val="FF0000"/>
              </a:solidFill>
              <a:latin typeface="Comic Sans MS" pitchFamily="66" charset="0"/>
            </a:endParaRPr>
          </a:p>
          <a:p>
            <a:pPr marL="0" indent="0">
              <a:spcBef>
                <a:spcPct val="0"/>
              </a:spcBef>
              <a:buFont typeface="CommonBullets" pitchFamily="34" charset="2"/>
              <a:buNone/>
            </a:pPr>
            <a:r>
              <a:rPr lang="en-US" sz="3200" i="1">
                <a:latin typeface="Comic Sans MS" pitchFamily="66" charset="0"/>
              </a:rPr>
              <a:t>     Watch your words - </a:t>
            </a:r>
          </a:p>
          <a:p>
            <a:pPr marL="0" indent="0">
              <a:spcBef>
                <a:spcPct val="0"/>
              </a:spcBef>
              <a:spcAft>
                <a:spcPct val="40000"/>
              </a:spcAft>
              <a:buFont typeface="CommonBullets" pitchFamily="34" charset="2"/>
              <a:buNone/>
            </a:pPr>
            <a:r>
              <a:rPr lang="en-US" sz="3200" i="1">
                <a:latin typeface="Comic Sans MS" pitchFamily="66" charset="0"/>
              </a:rPr>
              <a:t>      </a:t>
            </a:r>
            <a:r>
              <a:rPr lang="en-US" sz="32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they become actions</a:t>
            </a:r>
            <a:endParaRPr lang="en-US" sz="3200" i="1">
              <a:latin typeface="Comic Sans MS" pitchFamily="66" charset="0"/>
            </a:endParaRPr>
          </a:p>
          <a:p>
            <a:pPr marL="0" indent="0">
              <a:spcBef>
                <a:spcPct val="0"/>
              </a:spcBef>
              <a:buFont typeface="CommonBullets" pitchFamily="34" charset="2"/>
              <a:buNone/>
            </a:pPr>
            <a:r>
              <a:rPr lang="en-US" sz="3200" i="1">
                <a:latin typeface="Comic Sans MS" pitchFamily="66" charset="0"/>
              </a:rPr>
              <a:t>     Watch your actions - </a:t>
            </a:r>
          </a:p>
          <a:p>
            <a:pPr marL="0" indent="0">
              <a:spcBef>
                <a:spcPct val="0"/>
              </a:spcBef>
              <a:buFont typeface="CommonBullets" pitchFamily="34" charset="2"/>
              <a:buNone/>
            </a:pPr>
            <a:r>
              <a:rPr lang="en-US" sz="3200" i="1">
                <a:latin typeface="Comic Sans MS" pitchFamily="66" charset="0"/>
              </a:rPr>
              <a:t>      </a:t>
            </a:r>
            <a:r>
              <a:rPr lang="en-US" sz="3200" b="1" i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mic Sans MS" pitchFamily="66" charset="0"/>
              </a:rPr>
              <a:t>they become your destiny</a:t>
            </a:r>
            <a:endParaRPr lang="en-US" sz="3200" i="1">
              <a:latin typeface="Comic Sans MS" pitchFamily="66" charset="0"/>
            </a:endParaRPr>
          </a:p>
          <a:p>
            <a:pPr marL="0" indent="0">
              <a:spcBef>
                <a:spcPct val="0"/>
              </a:spcBef>
              <a:buFont typeface="CommonBullets" pitchFamily="34" charset="2"/>
              <a:buNone/>
            </a:pPr>
            <a:endParaRPr lang="en-US" sz="3200" i="1">
              <a:latin typeface="Comic Sans MS" pitchFamily="66" charset="0"/>
            </a:endParaRPr>
          </a:p>
        </p:txBody>
      </p:sp>
      <p:sp>
        <p:nvSpPr>
          <p:cNvPr id="147459" name="Text Box 3"/>
          <p:cNvSpPr txBox="1">
            <a:spLocks noChangeArrowheads="1"/>
          </p:cNvSpPr>
          <p:nvPr/>
        </p:nvSpPr>
        <p:spPr bwMode="auto">
          <a:xfrm>
            <a:off x="1752600" y="490538"/>
            <a:ext cx="4267200" cy="579437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>
                <a:latin typeface="Arial" pitchFamily="34" charset="0"/>
              </a:rPr>
              <a:t>Remember to . . 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53" name="Rectangle 49"/>
          <p:cNvSpPr>
            <a:spLocks noChangeArrowheads="1"/>
          </p:cNvSpPr>
          <p:nvPr/>
        </p:nvSpPr>
        <p:spPr bwMode="auto">
          <a:xfrm>
            <a:off x="762000" y="457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lIns="92075" tIns="46038" rIns="92075" bIns="46038" anchor="ctr"/>
          <a:lstStyle/>
          <a:p>
            <a:r>
              <a:rPr lang="en-US" sz="4000" b="1">
                <a:solidFill>
                  <a:schemeClr val="accent2"/>
                </a:solidFill>
                <a:latin typeface="Jester" pitchFamily="2" charset="0"/>
              </a:rPr>
              <a:t>The Choice is YOURS</a:t>
            </a:r>
          </a:p>
        </p:txBody>
      </p:sp>
      <p:sp>
        <p:nvSpPr>
          <p:cNvPr id="149554" name="Rectangle 50"/>
          <p:cNvSpPr>
            <a:spLocks noChangeArrowheads="1"/>
          </p:cNvSpPr>
          <p:nvPr/>
        </p:nvSpPr>
        <p:spPr bwMode="auto">
          <a:xfrm>
            <a:off x="762000" y="2133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sz="3600" b="1">
                <a:latin typeface="Jester" pitchFamily="2" charset="0"/>
              </a:rPr>
              <a:t>With a Bad attitude                     </a:t>
            </a:r>
            <a:br>
              <a:rPr lang="en-US" sz="3600" b="1">
                <a:latin typeface="Jester" pitchFamily="2" charset="0"/>
              </a:rPr>
            </a:br>
            <a:r>
              <a:rPr lang="en-US" sz="3600" b="1">
                <a:latin typeface="Jester" pitchFamily="2" charset="0"/>
              </a:rPr>
              <a:t>you can never have a positive day</a:t>
            </a:r>
            <a:endParaRPr lang="en-US" sz="3600" b="1">
              <a:solidFill>
                <a:schemeClr val="accent2"/>
              </a:solidFill>
              <a:latin typeface="Jester" pitchFamily="2" charset="0"/>
            </a:endParaRPr>
          </a:p>
        </p:txBody>
      </p:sp>
      <p:sp>
        <p:nvSpPr>
          <p:cNvPr id="149555" name="Rectangle 51"/>
          <p:cNvSpPr>
            <a:spLocks noChangeArrowheads="1"/>
          </p:cNvSpPr>
          <p:nvPr/>
        </p:nvSpPr>
        <p:spPr bwMode="auto">
          <a:xfrm>
            <a:off x="762000" y="3733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ctr"/>
          <a:lstStyle/>
          <a:p>
            <a:r>
              <a:rPr lang="en-US" sz="3600" b="1">
                <a:solidFill>
                  <a:srgbClr val="0D1EFD"/>
                </a:solidFill>
                <a:latin typeface="Jester" pitchFamily="2" charset="0"/>
              </a:rPr>
              <a:t>With a Positive attitude                     you can never have a bad day</a:t>
            </a:r>
            <a:endParaRPr lang="en-US" sz="3600" b="1">
              <a:solidFill>
                <a:schemeClr val="accent2"/>
              </a:solidFill>
              <a:latin typeface="Jester" pitchFamily="2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2362200" y="1219200"/>
            <a:ext cx="4699000" cy="4883150"/>
            <a:chOff x="2592" y="864"/>
            <a:chExt cx="2960" cy="3076"/>
          </a:xfrm>
        </p:grpSpPr>
        <p:sp>
          <p:nvSpPr>
            <p:cNvPr id="263187" name="Freeform 19"/>
            <p:cNvSpPr>
              <a:spLocks/>
            </p:cNvSpPr>
            <p:nvPr/>
          </p:nvSpPr>
          <p:spPr bwMode="auto">
            <a:xfrm>
              <a:off x="3050" y="2623"/>
              <a:ext cx="2502" cy="1317"/>
            </a:xfrm>
            <a:custGeom>
              <a:avLst/>
              <a:gdLst/>
              <a:ahLst/>
              <a:cxnLst>
                <a:cxn ang="0">
                  <a:pos x="1283" y="1296"/>
                </a:cxn>
                <a:cxn ang="0">
                  <a:pos x="1352" y="1283"/>
                </a:cxn>
                <a:cxn ang="0">
                  <a:pos x="1405" y="1270"/>
                </a:cxn>
                <a:cxn ang="0">
                  <a:pos x="1462" y="1255"/>
                </a:cxn>
                <a:cxn ang="0">
                  <a:pos x="1517" y="1235"/>
                </a:cxn>
                <a:cxn ang="0">
                  <a:pos x="1583" y="1209"/>
                </a:cxn>
                <a:cxn ang="0">
                  <a:pos x="1644" y="1182"/>
                </a:cxn>
                <a:cxn ang="0">
                  <a:pos x="1704" y="1151"/>
                </a:cxn>
                <a:cxn ang="0">
                  <a:pos x="1755" y="1120"/>
                </a:cxn>
                <a:cxn ang="0">
                  <a:pos x="1806" y="1087"/>
                </a:cxn>
                <a:cxn ang="0">
                  <a:pos x="1864" y="1047"/>
                </a:cxn>
                <a:cxn ang="0">
                  <a:pos x="1912" y="1009"/>
                </a:cxn>
                <a:cxn ang="0">
                  <a:pos x="1988" y="946"/>
                </a:cxn>
                <a:cxn ang="0">
                  <a:pos x="2061" y="869"/>
                </a:cxn>
                <a:cxn ang="0">
                  <a:pos x="2116" y="804"/>
                </a:cxn>
                <a:cxn ang="0">
                  <a:pos x="2175" y="730"/>
                </a:cxn>
                <a:cxn ang="0">
                  <a:pos x="2232" y="644"/>
                </a:cxn>
                <a:cxn ang="0">
                  <a:pos x="2238" y="0"/>
                </a:cxn>
                <a:cxn ang="0">
                  <a:pos x="1670" y="316"/>
                </a:cxn>
                <a:cxn ang="0">
                  <a:pos x="1620" y="380"/>
                </a:cxn>
                <a:cxn ang="0">
                  <a:pos x="1568" y="439"/>
                </a:cxn>
                <a:cxn ang="0">
                  <a:pos x="1524" y="485"/>
                </a:cxn>
                <a:cxn ang="0">
                  <a:pos x="1469" y="526"/>
                </a:cxn>
                <a:cxn ang="0">
                  <a:pos x="1406" y="568"/>
                </a:cxn>
                <a:cxn ang="0">
                  <a:pos x="1346" y="602"/>
                </a:cxn>
                <a:cxn ang="0">
                  <a:pos x="1287" y="624"/>
                </a:cxn>
                <a:cxn ang="0">
                  <a:pos x="1217" y="645"/>
                </a:cxn>
                <a:cxn ang="0">
                  <a:pos x="1134" y="655"/>
                </a:cxn>
                <a:cxn ang="0">
                  <a:pos x="992" y="660"/>
                </a:cxn>
                <a:cxn ang="0">
                  <a:pos x="874" y="638"/>
                </a:cxn>
                <a:cxn ang="0">
                  <a:pos x="753" y="595"/>
                </a:cxn>
                <a:cxn ang="0">
                  <a:pos x="644" y="534"/>
                </a:cxn>
                <a:cxn ang="0">
                  <a:pos x="0" y="832"/>
                </a:cxn>
                <a:cxn ang="0">
                  <a:pos x="59" y="893"/>
                </a:cxn>
                <a:cxn ang="0">
                  <a:pos x="116" y="949"/>
                </a:cxn>
                <a:cxn ang="0">
                  <a:pos x="179" y="1005"/>
                </a:cxn>
                <a:cxn ang="0">
                  <a:pos x="242" y="1052"/>
                </a:cxn>
                <a:cxn ang="0">
                  <a:pos x="313" y="1100"/>
                </a:cxn>
                <a:cxn ang="0">
                  <a:pos x="381" y="1141"/>
                </a:cxn>
                <a:cxn ang="0">
                  <a:pos x="446" y="1176"/>
                </a:cxn>
                <a:cxn ang="0">
                  <a:pos x="529" y="1213"/>
                </a:cxn>
                <a:cxn ang="0">
                  <a:pos x="609" y="1243"/>
                </a:cxn>
                <a:cxn ang="0">
                  <a:pos x="681" y="1268"/>
                </a:cxn>
                <a:cxn ang="0">
                  <a:pos x="755" y="1286"/>
                </a:cxn>
                <a:cxn ang="0">
                  <a:pos x="841" y="1302"/>
                </a:cxn>
                <a:cxn ang="0">
                  <a:pos x="932" y="1312"/>
                </a:cxn>
                <a:cxn ang="0">
                  <a:pos x="1013" y="1316"/>
                </a:cxn>
                <a:cxn ang="0">
                  <a:pos x="1098" y="1315"/>
                </a:cxn>
                <a:cxn ang="0">
                  <a:pos x="1183" y="1311"/>
                </a:cxn>
                <a:cxn ang="0">
                  <a:pos x="1257" y="1300"/>
                </a:cxn>
              </a:cxnLst>
              <a:rect l="0" t="0" r="r" b="b"/>
              <a:pathLst>
                <a:path w="2502" h="1317">
                  <a:moveTo>
                    <a:pt x="1257" y="1300"/>
                  </a:moveTo>
                  <a:lnTo>
                    <a:pt x="1283" y="1296"/>
                  </a:lnTo>
                  <a:lnTo>
                    <a:pt x="1317" y="1290"/>
                  </a:lnTo>
                  <a:lnTo>
                    <a:pt x="1352" y="1283"/>
                  </a:lnTo>
                  <a:lnTo>
                    <a:pt x="1376" y="1278"/>
                  </a:lnTo>
                  <a:lnTo>
                    <a:pt x="1405" y="1270"/>
                  </a:lnTo>
                  <a:lnTo>
                    <a:pt x="1434" y="1262"/>
                  </a:lnTo>
                  <a:lnTo>
                    <a:pt x="1462" y="1255"/>
                  </a:lnTo>
                  <a:lnTo>
                    <a:pt x="1488" y="1246"/>
                  </a:lnTo>
                  <a:lnTo>
                    <a:pt x="1517" y="1235"/>
                  </a:lnTo>
                  <a:lnTo>
                    <a:pt x="1552" y="1222"/>
                  </a:lnTo>
                  <a:lnTo>
                    <a:pt x="1583" y="1209"/>
                  </a:lnTo>
                  <a:lnTo>
                    <a:pt x="1611" y="1196"/>
                  </a:lnTo>
                  <a:lnTo>
                    <a:pt x="1644" y="1182"/>
                  </a:lnTo>
                  <a:lnTo>
                    <a:pt x="1676" y="1166"/>
                  </a:lnTo>
                  <a:lnTo>
                    <a:pt x="1704" y="1151"/>
                  </a:lnTo>
                  <a:lnTo>
                    <a:pt x="1730" y="1134"/>
                  </a:lnTo>
                  <a:lnTo>
                    <a:pt x="1755" y="1120"/>
                  </a:lnTo>
                  <a:lnTo>
                    <a:pt x="1779" y="1103"/>
                  </a:lnTo>
                  <a:lnTo>
                    <a:pt x="1806" y="1087"/>
                  </a:lnTo>
                  <a:lnTo>
                    <a:pt x="1836" y="1067"/>
                  </a:lnTo>
                  <a:lnTo>
                    <a:pt x="1864" y="1047"/>
                  </a:lnTo>
                  <a:lnTo>
                    <a:pt x="1889" y="1027"/>
                  </a:lnTo>
                  <a:lnTo>
                    <a:pt x="1912" y="1009"/>
                  </a:lnTo>
                  <a:lnTo>
                    <a:pt x="1952" y="978"/>
                  </a:lnTo>
                  <a:lnTo>
                    <a:pt x="1988" y="946"/>
                  </a:lnTo>
                  <a:lnTo>
                    <a:pt x="2024" y="911"/>
                  </a:lnTo>
                  <a:lnTo>
                    <a:pt x="2061" y="869"/>
                  </a:lnTo>
                  <a:lnTo>
                    <a:pt x="2087" y="839"/>
                  </a:lnTo>
                  <a:lnTo>
                    <a:pt x="2116" y="804"/>
                  </a:lnTo>
                  <a:lnTo>
                    <a:pt x="2147" y="767"/>
                  </a:lnTo>
                  <a:lnTo>
                    <a:pt x="2175" y="730"/>
                  </a:lnTo>
                  <a:lnTo>
                    <a:pt x="2200" y="690"/>
                  </a:lnTo>
                  <a:lnTo>
                    <a:pt x="2232" y="644"/>
                  </a:lnTo>
                  <a:lnTo>
                    <a:pt x="2501" y="802"/>
                  </a:lnTo>
                  <a:lnTo>
                    <a:pt x="2238" y="0"/>
                  </a:lnTo>
                  <a:lnTo>
                    <a:pt x="1382" y="152"/>
                  </a:lnTo>
                  <a:lnTo>
                    <a:pt x="1670" y="316"/>
                  </a:lnTo>
                  <a:lnTo>
                    <a:pt x="1646" y="350"/>
                  </a:lnTo>
                  <a:lnTo>
                    <a:pt x="1620" y="380"/>
                  </a:lnTo>
                  <a:lnTo>
                    <a:pt x="1594" y="410"/>
                  </a:lnTo>
                  <a:lnTo>
                    <a:pt x="1568" y="439"/>
                  </a:lnTo>
                  <a:lnTo>
                    <a:pt x="1547" y="460"/>
                  </a:lnTo>
                  <a:lnTo>
                    <a:pt x="1524" y="485"/>
                  </a:lnTo>
                  <a:lnTo>
                    <a:pt x="1498" y="505"/>
                  </a:lnTo>
                  <a:lnTo>
                    <a:pt x="1469" y="526"/>
                  </a:lnTo>
                  <a:lnTo>
                    <a:pt x="1435" y="549"/>
                  </a:lnTo>
                  <a:lnTo>
                    <a:pt x="1406" y="568"/>
                  </a:lnTo>
                  <a:lnTo>
                    <a:pt x="1382" y="582"/>
                  </a:lnTo>
                  <a:lnTo>
                    <a:pt x="1346" y="602"/>
                  </a:lnTo>
                  <a:lnTo>
                    <a:pt x="1315" y="615"/>
                  </a:lnTo>
                  <a:lnTo>
                    <a:pt x="1287" y="624"/>
                  </a:lnTo>
                  <a:lnTo>
                    <a:pt x="1259" y="634"/>
                  </a:lnTo>
                  <a:lnTo>
                    <a:pt x="1217" y="645"/>
                  </a:lnTo>
                  <a:lnTo>
                    <a:pt x="1175" y="651"/>
                  </a:lnTo>
                  <a:lnTo>
                    <a:pt x="1134" y="655"/>
                  </a:lnTo>
                  <a:lnTo>
                    <a:pt x="1072" y="658"/>
                  </a:lnTo>
                  <a:lnTo>
                    <a:pt x="992" y="660"/>
                  </a:lnTo>
                  <a:lnTo>
                    <a:pt x="930" y="651"/>
                  </a:lnTo>
                  <a:lnTo>
                    <a:pt x="874" y="638"/>
                  </a:lnTo>
                  <a:lnTo>
                    <a:pt x="810" y="620"/>
                  </a:lnTo>
                  <a:lnTo>
                    <a:pt x="753" y="595"/>
                  </a:lnTo>
                  <a:lnTo>
                    <a:pt x="695" y="567"/>
                  </a:lnTo>
                  <a:lnTo>
                    <a:pt x="644" y="534"/>
                  </a:lnTo>
                  <a:lnTo>
                    <a:pt x="593" y="489"/>
                  </a:lnTo>
                  <a:lnTo>
                    <a:pt x="0" y="832"/>
                  </a:lnTo>
                  <a:lnTo>
                    <a:pt x="24" y="860"/>
                  </a:lnTo>
                  <a:lnTo>
                    <a:pt x="59" y="893"/>
                  </a:lnTo>
                  <a:lnTo>
                    <a:pt x="87" y="922"/>
                  </a:lnTo>
                  <a:lnTo>
                    <a:pt x="116" y="949"/>
                  </a:lnTo>
                  <a:lnTo>
                    <a:pt x="145" y="977"/>
                  </a:lnTo>
                  <a:lnTo>
                    <a:pt x="179" y="1005"/>
                  </a:lnTo>
                  <a:lnTo>
                    <a:pt x="211" y="1030"/>
                  </a:lnTo>
                  <a:lnTo>
                    <a:pt x="242" y="1052"/>
                  </a:lnTo>
                  <a:lnTo>
                    <a:pt x="278" y="1075"/>
                  </a:lnTo>
                  <a:lnTo>
                    <a:pt x="313" y="1100"/>
                  </a:lnTo>
                  <a:lnTo>
                    <a:pt x="348" y="1123"/>
                  </a:lnTo>
                  <a:lnTo>
                    <a:pt x="381" y="1141"/>
                  </a:lnTo>
                  <a:lnTo>
                    <a:pt x="414" y="1160"/>
                  </a:lnTo>
                  <a:lnTo>
                    <a:pt x="446" y="1176"/>
                  </a:lnTo>
                  <a:lnTo>
                    <a:pt x="489" y="1196"/>
                  </a:lnTo>
                  <a:lnTo>
                    <a:pt x="529" y="1213"/>
                  </a:lnTo>
                  <a:lnTo>
                    <a:pt x="575" y="1230"/>
                  </a:lnTo>
                  <a:lnTo>
                    <a:pt x="609" y="1243"/>
                  </a:lnTo>
                  <a:lnTo>
                    <a:pt x="642" y="1256"/>
                  </a:lnTo>
                  <a:lnTo>
                    <a:pt x="681" y="1268"/>
                  </a:lnTo>
                  <a:lnTo>
                    <a:pt x="718" y="1278"/>
                  </a:lnTo>
                  <a:lnTo>
                    <a:pt x="755" y="1286"/>
                  </a:lnTo>
                  <a:lnTo>
                    <a:pt x="798" y="1295"/>
                  </a:lnTo>
                  <a:lnTo>
                    <a:pt x="841" y="1302"/>
                  </a:lnTo>
                  <a:lnTo>
                    <a:pt x="886" y="1308"/>
                  </a:lnTo>
                  <a:lnTo>
                    <a:pt x="932" y="1312"/>
                  </a:lnTo>
                  <a:lnTo>
                    <a:pt x="966" y="1313"/>
                  </a:lnTo>
                  <a:lnTo>
                    <a:pt x="1013" y="1316"/>
                  </a:lnTo>
                  <a:lnTo>
                    <a:pt x="1061" y="1316"/>
                  </a:lnTo>
                  <a:lnTo>
                    <a:pt x="1098" y="1315"/>
                  </a:lnTo>
                  <a:lnTo>
                    <a:pt x="1138" y="1313"/>
                  </a:lnTo>
                  <a:lnTo>
                    <a:pt x="1183" y="1311"/>
                  </a:lnTo>
                  <a:lnTo>
                    <a:pt x="1223" y="1305"/>
                  </a:lnTo>
                  <a:lnTo>
                    <a:pt x="1257" y="1300"/>
                  </a:lnTo>
                </a:path>
              </a:pathLst>
            </a:custGeom>
            <a:solidFill>
              <a:srgbClr val="00CCFF"/>
            </a:solidFill>
            <a:ln w="12700" cap="rnd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63188" name="Freeform 20"/>
            <p:cNvSpPr>
              <a:spLocks/>
            </p:cNvSpPr>
            <p:nvPr/>
          </p:nvSpPr>
          <p:spPr bwMode="auto">
            <a:xfrm>
              <a:off x="2592" y="1203"/>
              <a:ext cx="1269" cy="2348"/>
            </a:xfrm>
            <a:custGeom>
              <a:avLst/>
              <a:gdLst/>
              <a:ahLst/>
              <a:cxnLst>
                <a:cxn ang="0">
                  <a:pos x="1241" y="5"/>
                </a:cxn>
                <a:cxn ang="0">
                  <a:pos x="1176" y="18"/>
                </a:cxn>
                <a:cxn ang="0">
                  <a:pos x="1121" y="32"/>
                </a:cxn>
                <a:cxn ang="0">
                  <a:pos x="1065" y="48"/>
                </a:cxn>
                <a:cxn ang="0">
                  <a:pos x="1009" y="68"/>
                </a:cxn>
                <a:cxn ang="0">
                  <a:pos x="946" y="94"/>
                </a:cxn>
                <a:cxn ang="0">
                  <a:pos x="884" y="121"/>
                </a:cxn>
                <a:cxn ang="0">
                  <a:pos x="824" y="151"/>
                </a:cxn>
                <a:cxn ang="0">
                  <a:pos x="772" y="182"/>
                </a:cxn>
                <a:cxn ang="0">
                  <a:pos x="721" y="215"/>
                </a:cxn>
                <a:cxn ang="0">
                  <a:pos x="663" y="257"/>
                </a:cxn>
                <a:cxn ang="0">
                  <a:pos x="613" y="294"/>
                </a:cxn>
                <a:cxn ang="0">
                  <a:pos x="533" y="366"/>
                </a:cxn>
                <a:cxn ang="0">
                  <a:pos x="464" y="436"/>
                </a:cxn>
                <a:cxn ang="0">
                  <a:pos x="410" y="501"/>
                </a:cxn>
                <a:cxn ang="0">
                  <a:pos x="352" y="575"/>
                </a:cxn>
                <a:cxn ang="0">
                  <a:pos x="301" y="657"/>
                </a:cxn>
                <a:cxn ang="0">
                  <a:pos x="253" y="737"/>
                </a:cxn>
                <a:cxn ang="0">
                  <a:pos x="213" y="828"/>
                </a:cxn>
                <a:cxn ang="0">
                  <a:pos x="179" y="924"/>
                </a:cxn>
                <a:cxn ang="0">
                  <a:pos x="143" y="1043"/>
                </a:cxn>
                <a:cxn ang="0">
                  <a:pos x="121" y="1159"/>
                </a:cxn>
                <a:cxn ang="0">
                  <a:pos x="104" y="1309"/>
                </a:cxn>
                <a:cxn ang="0">
                  <a:pos x="104" y="1440"/>
                </a:cxn>
                <a:cxn ang="0">
                  <a:pos x="117" y="1559"/>
                </a:cxn>
                <a:cxn ang="0">
                  <a:pos x="137" y="1680"/>
                </a:cxn>
                <a:cxn ang="0">
                  <a:pos x="176" y="1814"/>
                </a:cxn>
                <a:cxn ang="0">
                  <a:pos x="222" y="1938"/>
                </a:cxn>
                <a:cxn ang="0">
                  <a:pos x="285" y="2056"/>
                </a:cxn>
                <a:cxn ang="0">
                  <a:pos x="870" y="2347"/>
                </a:cxn>
                <a:cxn ang="0">
                  <a:pos x="855" y="1726"/>
                </a:cxn>
                <a:cxn ang="0">
                  <a:pos x="802" y="1629"/>
                </a:cxn>
                <a:cxn ang="0">
                  <a:pos x="771" y="1534"/>
                </a:cxn>
                <a:cxn ang="0">
                  <a:pos x="759" y="1444"/>
                </a:cxn>
                <a:cxn ang="0">
                  <a:pos x="755" y="1355"/>
                </a:cxn>
                <a:cxn ang="0">
                  <a:pos x="764" y="1250"/>
                </a:cxn>
                <a:cxn ang="0">
                  <a:pos x="788" y="1147"/>
                </a:cxn>
                <a:cxn ang="0">
                  <a:pos x="825" y="1051"/>
                </a:cxn>
                <a:cxn ang="0">
                  <a:pos x="870" y="975"/>
                </a:cxn>
                <a:cxn ang="0">
                  <a:pos x="910" y="921"/>
                </a:cxn>
                <a:cxn ang="0">
                  <a:pos x="957" y="865"/>
                </a:cxn>
                <a:cxn ang="0">
                  <a:pos x="1003" y="819"/>
                </a:cxn>
                <a:cxn ang="0">
                  <a:pos x="1056" y="777"/>
                </a:cxn>
                <a:cxn ang="0">
                  <a:pos x="1119" y="736"/>
                </a:cxn>
                <a:cxn ang="0">
                  <a:pos x="1179" y="701"/>
                </a:cxn>
                <a:cxn ang="0">
                  <a:pos x="1268" y="671"/>
                </a:cxn>
              </a:cxnLst>
              <a:rect l="0" t="0" r="r" b="b"/>
              <a:pathLst>
                <a:path w="1269" h="2348">
                  <a:moveTo>
                    <a:pt x="1268" y="0"/>
                  </a:moveTo>
                  <a:lnTo>
                    <a:pt x="1241" y="5"/>
                  </a:lnTo>
                  <a:lnTo>
                    <a:pt x="1214" y="9"/>
                  </a:lnTo>
                  <a:lnTo>
                    <a:pt x="1176" y="18"/>
                  </a:lnTo>
                  <a:lnTo>
                    <a:pt x="1149" y="23"/>
                  </a:lnTo>
                  <a:lnTo>
                    <a:pt x="1121" y="32"/>
                  </a:lnTo>
                  <a:lnTo>
                    <a:pt x="1093" y="41"/>
                  </a:lnTo>
                  <a:lnTo>
                    <a:pt x="1065" y="48"/>
                  </a:lnTo>
                  <a:lnTo>
                    <a:pt x="1037" y="56"/>
                  </a:lnTo>
                  <a:lnTo>
                    <a:pt x="1009" y="68"/>
                  </a:lnTo>
                  <a:lnTo>
                    <a:pt x="974" y="81"/>
                  </a:lnTo>
                  <a:lnTo>
                    <a:pt x="946" y="94"/>
                  </a:lnTo>
                  <a:lnTo>
                    <a:pt x="916" y="106"/>
                  </a:lnTo>
                  <a:lnTo>
                    <a:pt x="884" y="121"/>
                  </a:lnTo>
                  <a:lnTo>
                    <a:pt x="852" y="137"/>
                  </a:lnTo>
                  <a:lnTo>
                    <a:pt x="824" y="151"/>
                  </a:lnTo>
                  <a:lnTo>
                    <a:pt x="797" y="168"/>
                  </a:lnTo>
                  <a:lnTo>
                    <a:pt x="772" y="182"/>
                  </a:lnTo>
                  <a:lnTo>
                    <a:pt x="748" y="200"/>
                  </a:lnTo>
                  <a:lnTo>
                    <a:pt x="721" y="215"/>
                  </a:lnTo>
                  <a:lnTo>
                    <a:pt x="690" y="235"/>
                  </a:lnTo>
                  <a:lnTo>
                    <a:pt x="663" y="257"/>
                  </a:lnTo>
                  <a:lnTo>
                    <a:pt x="637" y="277"/>
                  </a:lnTo>
                  <a:lnTo>
                    <a:pt x="613" y="294"/>
                  </a:lnTo>
                  <a:lnTo>
                    <a:pt x="573" y="327"/>
                  </a:lnTo>
                  <a:lnTo>
                    <a:pt x="533" y="366"/>
                  </a:lnTo>
                  <a:lnTo>
                    <a:pt x="501" y="395"/>
                  </a:lnTo>
                  <a:lnTo>
                    <a:pt x="464" y="436"/>
                  </a:lnTo>
                  <a:lnTo>
                    <a:pt x="438" y="466"/>
                  </a:lnTo>
                  <a:lnTo>
                    <a:pt x="410" y="501"/>
                  </a:lnTo>
                  <a:lnTo>
                    <a:pt x="378" y="539"/>
                  </a:lnTo>
                  <a:lnTo>
                    <a:pt x="352" y="575"/>
                  </a:lnTo>
                  <a:lnTo>
                    <a:pt x="326" y="617"/>
                  </a:lnTo>
                  <a:lnTo>
                    <a:pt x="301" y="657"/>
                  </a:lnTo>
                  <a:lnTo>
                    <a:pt x="275" y="700"/>
                  </a:lnTo>
                  <a:lnTo>
                    <a:pt x="253" y="737"/>
                  </a:lnTo>
                  <a:lnTo>
                    <a:pt x="233" y="783"/>
                  </a:lnTo>
                  <a:lnTo>
                    <a:pt x="213" y="828"/>
                  </a:lnTo>
                  <a:lnTo>
                    <a:pt x="196" y="873"/>
                  </a:lnTo>
                  <a:lnTo>
                    <a:pt x="179" y="924"/>
                  </a:lnTo>
                  <a:lnTo>
                    <a:pt x="157" y="985"/>
                  </a:lnTo>
                  <a:lnTo>
                    <a:pt x="143" y="1043"/>
                  </a:lnTo>
                  <a:lnTo>
                    <a:pt x="129" y="1101"/>
                  </a:lnTo>
                  <a:lnTo>
                    <a:pt x="121" y="1159"/>
                  </a:lnTo>
                  <a:lnTo>
                    <a:pt x="111" y="1226"/>
                  </a:lnTo>
                  <a:lnTo>
                    <a:pt x="104" y="1309"/>
                  </a:lnTo>
                  <a:lnTo>
                    <a:pt x="103" y="1375"/>
                  </a:lnTo>
                  <a:lnTo>
                    <a:pt x="104" y="1440"/>
                  </a:lnTo>
                  <a:lnTo>
                    <a:pt x="110" y="1501"/>
                  </a:lnTo>
                  <a:lnTo>
                    <a:pt x="117" y="1559"/>
                  </a:lnTo>
                  <a:lnTo>
                    <a:pt x="124" y="1619"/>
                  </a:lnTo>
                  <a:lnTo>
                    <a:pt x="137" y="1680"/>
                  </a:lnTo>
                  <a:lnTo>
                    <a:pt x="154" y="1746"/>
                  </a:lnTo>
                  <a:lnTo>
                    <a:pt x="176" y="1814"/>
                  </a:lnTo>
                  <a:lnTo>
                    <a:pt x="197" y="1877"/>
                  </a:lnTo>
                  <a:lnTo>
                    <a:pt x="222" y="1938"/>
                  </a:lnTo>
                  <a:lnTo>
                    <a:pt x="250" y="1999"/>
                  </a:lnTo>
                  <a:lnTo>
                    <a:pt x="285" y="2056"/>
                  </a:lnTo>
                  <a:lnTo>
                    <a:pt x="0" y="2218"/>
                  </a:lnTo>
                  <a:lnTo>
                    <a:pt x="870" y="2347"/>
                  </a:lnTo>
                  <a:lnTo>
                    <a:pt x="1189" y="1547"/>
                  </a:lnTo>
                  <a:lnTo>
                    <a:pt x="855" y="1726"/>
                  </a:lnTo>
                  <a:lnTo>
                    <a:pt x="822" y="1675"/>
                  </a:lnTo>
                  <a:lnTo>
                    <a:pt x="802" y="1629"/>
                  </a:lnTo>
                  <a:lnTo>
                    <a:pt x="784" y="1582"/>
                  </a:lnTo>
                  <a:lnTo>
                    <a:pt x="771" y="1534"/>
                  </a:lnTo>
                  <a:lnTo>
                    <a:pt x="762" y="1488"/>
                  </a:lnTo>
                  <a:lnTo>
                    <a:pt x="759" y="1444"/>
                  </a:lnTo>
                  <a:lnTo>
                    <a:pt x="755" y="1399"/>
                  </a:lnTo>
                  <a:lnTo>
                    <a:pt x="755" y="1355"/>
                  </a:lnTo>
                  <a:lnTo>
                    <a:pt x="758" y="1302"/>
                  </a:lnTo>
                  <a:lnTo>
                    <a:pt x="764" y="1250"/>
                  </a:lnTo>
                  <a:lnTo>
                    <a:pt x="775" y="1193"/>
                  </a:lnTo>
                  <a:lnTo>
                    <a:pt x="788" y="1147"/>
                  </a:lnTo>
                  <a:lnTo>
                    <a:pt x="808" y="1096"/>
                  </a:lnTo>
                  <a:lnTo>
                    <a:pt x="825" y="1051"/>
                  </a:lnTo>
                  <a:lnTo>
                    <a:pt x="850" y="1008"/>
                  </a:lnTo>
                  <a:lnTo>
                    <a:pt x="870" y="975"/>
                  </a:lnTo>
                  <a:lnTo>
                    <a:pt x="890" y="948"/>
                  </a:lnTo>
                  <a:lnTo>
                    <a:pt x="910" y="921"/>
                  </a:lnTo>
                  <a:lnTo>
                    <a:pt x="933" y="893"/>
                  </a:lnTo>
                  <a:lnTo>
                    <a:pt x="957" y="865"/>
                  </a:lnTo>
                  <a:lnTo>
                    <a:pt x="979" y="845"/>
                  </a:lnTo>
                  <a:lnTo>
                    <a:pt x="1003" y="819"/>
                  </a:lnTo>
                  <a:lnTo>
                    <a:pt x="1027" y="799"/>
                  </a:lnTo>
                  <a:lnTo>
                    <a:pt x="1056" y="777"/>
                  </a:lnTo>
                  <a:lnTo>
                    <a:pt x="1090" y="754"/>
                  </a:lnTo>
                  <a:lnTo>
                    <a:pt x="1119" y="736"/>
                  </a:lnTo>
                  <a:lnTo>
                    <a:pt x="1143" y="721"/>
                  </a:lnTo>
                  <a:lnTo>
                    <a:pt x="1179" y="701"/>
                  </a:lnTo>
                  <a:lnTo>
                    <a:pt x="1214" y="687"/>
                  </a:lnTo>
                  <a:lnTo>
                    <a:pt x="1268" y="671"/>
                  </a:lnTo>
                  <a:lnTo>
                    <a:pt x="1268" y="0"/>
                  </a:lnTo>
                </a:path>
              </a:pathLst>
            </a:custGeom>
            <a:solidFill>
              <a:srgbClr val="FFFF00"/>
            </a:solidFill>
            <a:ln w="9525" cap="rnd">
              <a:noFill/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sp>
          <p:nvSpPr>
            <p:cNvPr id="263189" name="Freeform 21"/>
            <p:cNvSpPr>
              <a:spLocks/>
            </p:cNvSpPr>
            <p:nvPr/>
          </p:nvSpPr>
          <p:spPr bwMode="auto">
            <a:xfrm>
              <a:off x="3600" y="864"/>
              <a:ext cx="1886" cy="2126"/>
            </a:xfrm>
            <a:custGeom>
              <a:avLst/>
              <a:gdLst/>
              <a:ahLst/>
              <a:cxnLst>
                <a:cxn ang="0">
                  <a:pos x="744" y="316"/>
                </a:cxn>
                <a:cxn ang="0">
                  <a:pos x="812" y="330"/>
                </a:cxn>
                <a:cxn ang="0">
                  <a:pos x="865" y="343"/>
                </a:cxn>
                <a:cxn ang="0">
                  <a:pos x="921" y="360"/>
                </a:cxn>
                <a:cxn ang="0">
                  <a:pos x="977" y="379"/>
                </a:cxn>
                <a:cxn ang="0">
                  <a:pos x="1042" y="404"/>
                </a:cxn>
                <a:cxn ang="0">
                  <a:pos x="1103" y="432"/>
                </a:cxn>
                <a:cxn ang="0">
                  <a:pos x="1164" y="462"/>
                </a:cxn>
                <a:cxn ang="0">
                  <a:pos x="1215" y="493"/>
                </a:cxn>
                <a:cxn ang="0">
                  <a:pos x="1267" y="526"/>
                </a:cxn>
                <a:cxn ang="0">
                  <a:pos x="1324" y="566"/>
                </a:cxn>
                <a:cxn ang="0">
                  <a:pos x="1374" y="605"/>
                </a:cxn>
                <a:cxn ang="0">
                  <a:pos x="1453" y="675"/>
                </a:cxn>
                <a:cxn ang="0">
                  <a:pos x="1522" y="746"/>
                </a:cxn>
                <a:cxn ang="0">
                  <a:pos x="1576" y="810"/>
                </a:cxn>
                <a:cxn ang="0">
                  <a:pos x="1634" y="886"/>
                </a:cxn>
                <a:cxn ang="0">
                  <a:pos x="1687" y="968"/>
                </a:cxn>
                <a:cxn ang="0">
                  <a:pos x="1733" y="1048"/>
                </a:cxn>
                <a:cxn ang="0">
                  <a:pos x="1774" y="1138"/>
                </a:cxn>
                <a:cxn ang="0">
                  <a:pos x="1809" y="1234"/>
                </a:cxn>
                <a:cxn ang="0">
                  <a:pos x="1844" y="1353"/>
                </a:cxn>
                <a:cxn ang="0">
                  <a:pos x="1866" y="1469"/>
                </a:cxn>
                <a:cxn ang="0">
                  <a:pos x="1883" y="1620"/>
                </a:cxn>
                <a:cxn ang="0">
                  <a:pos x="1883" y="1749"/>
                </a:cxn>
                <a:cxn ang="0">
                  <a:pos x="1870" y="1868"/>
                </a:cxn>
                <a:cxn ang="0">
                  <a:pos x="1850" y="1990"/>
                </a:cxn>
                <a:cxn ang="0">
                  <a:pos x="1812" y="2125"/>
                </a:cxn>
                <a:cxn ang="0">
                  <a:pos x="1218" y="1821"/>
                </a:cxn>
                <a:cxn ang="0">
                  <a:pos x="1232" y="1710"/>
                </a:cxn>
                <a:cxn ang="0">
                  <a:pos x="1230" y="1611"/>
                </a:cxn>
                <a:cxn ang="0">
                  <a:pos x="1212" y="1504"/>
                </a:cxn>
                <a:cxn ang="0">
                  <a:pos x="1179" y="1406"/>
                </a:cxn>
                <a:cxn ang="0">
                  <a:pos x="1138" y="1319"/>
                </a:cxn>
                <a:cxn ang="0">
                  <a:pos x="1098" y="1259"/>
                </a:cxn>
                <a:cxn ang="0">
                  <a:pos x="1055" y="1204"/>
                </a:cxn>
                <a:cxn ang="0">
                  <a:pos x="1007" y="1156"/>
                </a:cxn>
                <a:cxn ang="0">
                  <a:pos x="959" y="1110"/>
                </a:cxn>
                <a:cxn ang="0">
                  <a:pos x="896" y="1067"/>
                </a:cxn>
                <a:cxn ang="0">
                  <a:pos x="842" y="1034"/>
                </a:cxn>
                <a:cxn ang="0">
                  <a:pos x="775" y="1001"/>
                </a:cxn>
                <a:cxn ang="0">
                  <a:pos x="719" y="981"/>
                </a:cxn>
                <a:cxn ang="0">
                  <a:pos x="636" y="963"/>
                </a:cxn>
                <a:cxn ang="0">
                  <a:pos x="553" y="956"/>
                </a:cxn>
                <a:cxn ang="0">
                  <a:pos x="530" y="1300"/>
                </a:cxn>
                <a:cxn ang="0">
                  <a:pos x="529" y="0"/>
                </a:cxn>
                <a:cxn ang="0">
                  <a:pos x="557" y="298"/>
                </a:cxn>
                <a:cxn ang="0">
                  <a:pos x="642" y="303"/>
                </a:cxn>
                <a:cxn ang="0">
                  <a:pos x="718" y="311"/>
                </a:cxn>
              </a:cxnLst>
              <a:rect l="0" t="0" r="r" b="b"/>
              <a:pathLst>
                <a:path w="1886" h="2126">
                  <a:moveTo>
                    <a:pt x="718" y="311"/>
                  </a:moveTo>
                  <a:lnTo>
                    <a:pt x="744" y="316"/>
                  </a:lnTo>
                  <a:lnTo>
                    <a:pt x="778" y="321"/>
                  </a:lnTo>
                  <a:lnTo>
                    <a:pt x="812" y="330"/>
                  </a:lnTo>
                  <a:lnTo>
                    <a:pt x="837" y="336"/>
                  </a:lnTo>
                  <a:lnTo>
                    <a:pt x="865" y="343"/>
                  </a:lnTo>
                  <a:lnTo>
                    <a:pt x="893" y="351"/>
                  </a:lnTo>
                  <a:lnTo>
                    <a:pt x="921" y="360"/>
                  </a:lnTo>
                  <a:lnTo>
                    <a:pt x="947" y="367"/>
                  </a:lnTo>
                  <a:lnTo>
                    <a:pt x="977" y="379"/>
                  </a:lnTo>
                  <a:lnTo>
                    <a:pt x="1012" y="393"/>
                  </a:lnTo>
                  <a:lnTo>
                    <a:pt x="1042" y="404"/>
                  </a:lnTo>
                  <a:lnTo>
                    <a:pt x="1070" y="417"/>
                  </a:lnTo>
                  <a:lnTo>
                    <a:pt x="1103" y="432"/>
                  </a:lnTo>
                  <a:lnTo>
                    <a:pt x="1135" y="447"/>
                  </a:lnTo>
                  <a:lnTo>
                    <a:pt x="1164" y="462"/>
                  </a:lnTo>
                  <a:lnTo>
                    <a:pt x="1191" y="479"/>
                  </a:lnTo>
                  <a:lnTo>
                    <a:pt x="1215" y="493"/>
                  </a:lnTo>
                  <a:lnTo>
                    <a:pt x="1240" y="510"/>
                  </a:lnTo>
                  <a:lnTo>
                    <a:pt x="1267" y="526"/>
                  </a:lnTo>
                  <a:lnTo>
                    <a:pt x="1297" y="546"/>
                  </a:lnTo>
                  <a:lnTo>
                    <a:pt x="1324" y="566"/>
                  </a:lnTo>
                  <a:lnTo>
                    <a:pt x="1350" y="586"/>
                  </a:lnTo>
                  <a:lnTo>
                    <a:pt x="1374" y="605"/>
                  </a:lnTo>
                  <a:lnTo>
                    <a:pt x="1413" y="638"/>
                  </a:lnTo>
                  <a:lnTo>
                    <a:pt x="1453" y="675"/>
                  </a:lnTo>
                  <a:lnTo>
                    <a:pt x="1485" y="704"/>
                  </a:lnTo>
                  <a:lnTo>
                    <a:pt x="1522" y="746"/>
                  </a:lnTo>
                  <a:lnTo>
                    <a:pt x="1548" y="776"/>
                  </a:lnTo>
                  <a:lnTo>
                    <a:pt x="1576" y="810"/>
                  </a:lnTo>
                  <a:lnTo>
                    <a:pt x="1608" y="849"/>
                  </a:lnTo>
                  <a:lnTo>
                    <a:pt x="1634" y="886"/>
                  </a:lnTo>
                  <a:lnTo>
                    <a:pt x="1660" y="928"/>
                  </a:lnTo>
                  <a:lnTo>
                    <a:pt x="1687" y="968"/>
                  </a:lnTo>
                  <a:lnTo>
                    <a:pt x="1710" y="1011"/>
                  </a:lnTo>
                  <a:lnTo>
                    <a:pt x="1733" y="1048"/>
                  </a:lnTo>
                  <a:lnTo>
                    <a:pt x="1754" y="1094"/>
                  </a:lnTo>
                  <a:lnTo>
                    <a:pt x="1774" y="1138"/>
                  </a:lnTo>
                  <a:lnTo>
                    <a:pt x="1791" y="1184"/>
                  </a:lnTo>
                  <a:lnTo>
                    <a:pt x="1809" y="1234"/>
                  </a:lnTo>
                  <a:lnTo>
                    <a:pt x="1830" y="1296"/>
                  </a:lnTo>
                  <a:lnTo>
                    <a:pt x="1844" y="1353"/>
                  </a:lnTo>
                  <a:lnTo>
                    <a:pt x="1859" y="1412"/>
                  </a:lnTo>
                  <a:lnTo>
                    <a:pt x="1866" y="1469"/>
                  </a:lnTo>
                  <a:lnTo>
                    <a:pt x="1876" y="1537"/>
                  </a:lnTo>
                  <a:lnTo>
                    <a:pt x="1883" y="1620"/>
                  </a:lnTo>
                  <a:lnTo>
                    <a:pt x="1885" y="1685"/>
                  </a:lnTo>
                  <a:lnTo>
                    <a:pt x="1883" y="1749"/>
                  </a:lnTo>
                  <a:lnTo>
                    <a:pt x="1877" y="1811"/>
                  </a:lnTo>
                  <a:lnTo>
                    <a:pt x="1870" y="1868"/>
                  </a:lnTo>
                  <a:lnTo>
                    <a:pt x="1863" y="1928"/>
                  </a:lnTo>
                  <a:lnTo>
                    <a:pt x="1850" y="1990"/>
                  </a:lnTo>
                  <a:lnTo>
                    <a:pt x="1833" y="2056"/>
                  </a:lnTo>
                  <a:lnTo>
                    <a:pt x="1812" y="2125"/>
                  </a:lnTo>
                  <a:lnTo>
                    <a:pt x="1688" y="1740"/>
                  </a:lnTo>
                  <a:lnTo>
                    <a:pt x="1218" y="1821"/>
                  </a:lnTo>
                  <a:lnTo>
                    <a:pt x="1228" y="1753"/>
                  </a:lnTo>
                  <a:lnTo>
                    <a:pt x="1232" y="1710"/>
                  </a:lnTo>
                  <a:lnTo>
                    <a:pt x="1232" y="1664"/>
                  </a:lnTo>
                  <a:lnTo>
                    <a:pt x="1230" y="1611"/>
                  </a:lnTo>
                  <a:lnTo>
                    <a:pt x="1222" y="1561"/>
                  </a:lnTo>
                  <a:lnTo>
                    <a:pt x="1212" y="1504"/>
                  </a:lnTo>
                  <a:lnTo>
                    <a:pt x="1199" y="1458"/>
                  </a:lnTo>
                  <a:lnTo>
                    <a:pt x="1179" y="1406"/>
                  </a:lnTo>
                  <a:lnTo>
                    <a:pt x="1161" y="1362"/>
                  </a:lnTo>
                  <a:lnTo>
                    <a:pt x="1138" y="1319"/>
                  </a:lnTo>
                  <a:lnTo>
                    <a:pt x="1118" y="1286"/>
                  </a:lnTo>
                  <a:lnTo>
                    <a:pt x="1098" y="1259"/>
                  </a:lnTo>
                  <a:lnTo>
                    <a:pt x="1078" y="1232"/>
                  </a:lnTo>
                  <a:lnTo>
                    <a:pt x="1055" y="1204"/>
                  </a:lnTo>
                  <a:lnTo>
                    <a:pt x="1029" y="1176"/>
                  </a:lnTo>
                  <a:lnTo>
                    <a:pt x="1007" y="1156"/>
                  </a:lnTo>
                  <a:lnTo>
                    <a:pt x="983" y="1131"/>
                  </a:lnTo>
                  <a:lnTo>
                    <a:pt x="959" y="1110"/>
                  </a:lnTo>
                  <a:lnTo>
                    <a:pt x="930" y="1088"/>
                  </a:lnTo>
                  <a:lnTo>
                    <a:pt x="896" y="1067"/>
                  </a:lnTo>
                  <a:lnTo>
                    <a:pt x="867" y="1047"/>
                  </a:lnTo>
                  <a:lnTo>
                    <a:pt x="842" y="1034"/>
                  </a:lnTo>
                  <a:lnTo>
                    <a:pt x="807" y="1012"/>
                  </a:lnTo>
                  <a:lnTo>
                    <a:pt x="775" y="1001"/>
                  </a:lnTo>
                  <a:lnTo>
                    <a:pt x="748" y="991"/>
                  </a:lnTo>
                  <a:lnTo>
                    <a:pt x="719" y="981"/>
                  </a:lnTo>
                  <a:lnTo>
                    <a:pt x="676" y="971"/>
                  </a:lnTo>
                  <a:lnTo>
                    <a:pt x="636" y="963"/>
                  </a:lnTo>
                  <a:lnTo>
                    <a:pt x="595" y="959"/>
                  </a:lnTo>
                  <a:lnTo>
                    <a:pt x="553" y="956"/>
                  </a:lnTo>
                  <a:lnTo>
                    <a:pt x="530" y="955"/>
                  </a:lnTo>
                  <a:lnTo>
                    <a:pt x="530" y="1300"/>
                  </a:lnTo>
                  <a:lnTo>
                    <a:pt x="0" y="660"/>
                  </a:lnTo>
                  <a:lnTo>
                    <a:pt x="529" y="0"/>
                  </a:lnTo>
                  <a:lnTo>
                    <a:pt x="529" y="297"/>
                  </a:lnTo>
                  <a:lnTo>
                    <a:pt x="557" y="298"/>
                  </a:lnTo>
                  <a:lnTo>
                    <a:pt x="599" y="300"/>
                  </a:lnTo>
                  <a:lnTo>
                    <a:pt x="642" y="303"/>
                  </a:lnTo>
                  <a:lnTo>
                    <a:pt x="683" y="307"/>
                  </a:lnTo>
                  <a:lnTo>
                    <a:pt x="718" y="311"/>
                  </a:lnTo>
                </a:path>
              </a:pathLst>
            </a:custGeom>
            <a:solidFill>
              <a:srgbClr val="FF0000"/>
            </a:solidFill>
            <a:ln w="9525" cap="rnd">
              <a:noFill/>
              <a:round/>
              <a:headEnd type="none" w="sm" len="sm"/>
              <a:tailEnd type="none" w="sm" len="sm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3" name="Group 22"/>
            <p:cNvGrpSpPr>
              <a:grpSpLocks/>
            </p:cNvGrpSpPr>
            <p:nvPr/>
          </p:nvGrpSpPr>
          <p:grpSpPr bwMode="auto">
            <a:xfrm>
              <a:off x="2912" y="1563"/>
              <a:ext cx="691" cy="1608"/>
              <a:chOff x="2992" y="1459"/>
              <a:chExt cx="691" cy="1608"/>
            </a:xfrm>
          </p:grpSpPr>
          <p:sp>
            <p:nvSpPr>
              <p:cNvPr id="263191" name="Freeform 23"/>
              <p:cNvSpPr>
                <a:spLocks/>
              </p:cNvSpPr>
              <p:nvPr/>
            </p:nvSpPr>
            <p:spPr bwMode="auto">
              <a:xfrm>
                <a:off x="3058" y="2849"/>
                <a:ext cx="262" cy="218"/>
              </a:xfrm>
              <a:custGeom>
                <a:avLst/>
                <a:gdLst/>
                <a:ahLst/>
                <a:cxnLst>
                  <a:cxn ang="0">
                    <a:pos x="261" y="44"/>
                  </a:cxn>
                  <a:cxn ang="0">
                    <a:pos x="89" y="126"/>
                  </a:cxn>
                  <a:cxn ang="0">
                    <a:pos x="90" y="129"/>
                  </a:cxn>
                  <a:cxn ang="0">
                    <a:pos x="96" y="142"/>
                  </a:cxn>
                  <a:cxn ang="0">
                    <a:pos x="103" y="155"/>
                  </a:cxn>
                  <a:cxn ang="0">
                    <a:pos x="110" y="168"/>
                  </a:cxn>
                  <a:cxn ang="0">
                    <a:pos x="116" y="181"/>
                  </a:cxn>
                  <a:cxn ang="0">
                    <a:pos x="123" y="193"/>
                  </a:cxn>
                  <a:cxn ang="0">
                    <a:pos x="126" y="198"/>
                  </a:cxn>
                  <a:cxn ang="0">
                    <a:pos x="92" y="217"/>
                  </a:cxn>
                  <a:cxn ang="0">
                    <a:pos x="89" y="212"/>
                  </a:cxn>
                  <a:cxn ang="0">
                    <a:pos x="82" y="199"/>
                  </a:cxn>
                  <a:cxn ang="0">
                    <a:pos x="75" y="186"/>
                  </a:cxn>
                  <a:cxn ang="0">
                    <a:pos x="68" y="173"/>
                  </a:cxn>
                  <a:cxn ang="0">
                    <a:pos x="61" y="159"/>
                  </a:cxn>
                  <a:cxn ang="0">
                    <a:pos x="55" y="146"/>
                  </a:cxn>
                  <a:cxn ang="0">
                    <a:pos x="49" y="132"/>
                  </a:cxn>
                  <a:cxn ang="0">
                    <a:pos x="42" y="119"/>
                  </a:cxn>
                  <a:cxn ang="0">
                    <a:pos x="36" y="106"/>
                  </a:cxn>
                  <a:cxn ang="0">
                    <a:pos x="30" y="92"/>
                  </a:cxn>
                  <a:cxn ang="0">
                    <a:pos x="25" y="78"/>
                  </a:cxn>
                  <a:cxn ang="0">
                    <a:pos x="19" y="64"/>
                  </a:cxn>
                  <a:cxn ang="0">
                    <a:pos x="14" y="50"/>
                  </a:cxn>
                  <a:cxn ang="0">
                    <a:pos x="8" y="36"/>
                  </a:cxn>
                  <a:cxn ang="0">
                    <a:pos x="3" y="22"/>
                  </a:cxn>
                  <a:cxn ang="0">
                    <a:pos x="0" y="13"/>
                  </a:cxn>
                  <a:cxn ang="0">
                    <a:pos x="37" y="0"/>
                  </a:cxn>
                  <a:cxn ang="0">
                    <a:pos x="40" y="9"/>
                  </a:cxn>
                  <a:cxn ang="0">
                    <a:pos x="45" y="23"/>
                  </a:cxn>
                  <a:cxn ang="0">
                    <a:pos x="50" y="36"/>
                  </a:cxn>
                  <a:cxn ang="0">
                    <a:pos x="55" y="50"/>
                  </a:cxn>
                  <a:cxn ang="0">
                    <a:pos x="61" y="63"/>
                  </a:cxn>
                  <a:cxn ang="0">
                    <a:pos x="66" y="76"/>
                  </a:cxn>
                  <a:cxn ang="0">
                    <a:pos x="242" y="2"/>
                  </a:cxn>
                  <a:cxn ang="0">
                    <a:pos x="247" y="14"/>
                  </a:cxn>
                  <a:cxn ang="0">
                    <a:pos x="252" y="24"/>
                  </a:cxn>
                  <a:cxn ang="0">
                    <a:pos x="257" y="36"/>
                  </a:cxn>
                  <a:cxn ang="0">
                    <a:pos x="261" y="44"/>
                  </a:cxn>
                </a:cxnLst>
                <a:rect l="0" t="0" r="r" b="b"/>
                <a:pathLst>
                  <a:path w="262" h="218">
                    <a:moveTo>
                      <a:pt x="261" y="44"/>
                    </a:moveTo>
                    <a:lnTo>
                      <a:pt x="89" y="126"/>
                    </a:lnTo>
                    <a:lnTo>
                      <a:pt x="90" y="129"/>
                    </a:lnTo>
                    <a:lnTo>
                      <a:pt x="96" y="142"/>
                    </a:lnTo>
                    <a:lnTo>
                      <a:pt x="103" y="155"/>
                    </a:lnTo>
                    <a:lnTo>
                      <a:pt x="110" y="168"/>
                    </a:lnTo>
                    <a:lnTo>
                      <a:pt x="116" y="181"/>
                    </a:lnTo>
                    <a:lnTo>
                      <a:pt x="123" y="193"/>
                    </a:lnTo>
                    <a:lnTo>
                      <a:pt x="126" y="198"/>
                    </a:lnTo>
                    <a:lnTo>
                      <a:pt x="92" y="217"/>
                    </a:lnTo>
                    <a:lnTo>
                      <a:pt x="89" y="212"/>
                    </a:lnTo>
                    <a:lnTo>
                      <a:pt x="82" y="199"/>
                    </a:lnTo>
                    <a:lnTo>
                      <a:pt x="75" y="186"/>
                    </a:lnTo>
                    <a:lnTo>
                      <a:pt x="68" y="173"/>
                    </a:lnTo>
                    <a:lnTo>
                      <a:pt x="61" y="159"/>
                    </a:lnTo>
                    <a:lnTo>
                      <a:pt x="55" y="146"/>
                    </a:lnTo>
                    <a:lnTo>
                      <a:pt x="49" y="132"/>
                    </a:lnTo>
                    <a:lnTo>
                      <a:pt x="42" y="119"/>
                    </a:lnTo>
                    <a:lnTo>
                      <a:pt x="36" y="106"/>
                    </a:lnTo>
                    <a:lnTo>
                      <a:pt x="30" y="92"/>
                    </a:lnTo>
                    <a:lnTo>
                      <a:pt x="25" y="78"/>
                    </a:lnTo>
                    <a:lnTo>
                      <a:pt x="19" y="64"/>
                    </a:lnTo>
                    <a:lnTo>
                      <a:pt x="14" y="50"/>
                    </a:lnTo>
                    <a:lnTo>
                      <a:pt x="8" y="36"/>
                    </a:lnTo>
                    <a:lnTo>
                      <a:pt x="3" y="22"/>
                    </a:lnTo>
                    <a:lnTo>
                      <a:pt x="0" y="13"/>
                    </a:lnTo>
                    <a:lnTo>
                      <a:pt x="37" y="0"/>
                    </a:lnTo>
                    <a:lnTo>
                      <a:pt x="40" y="9"/>
                    </a:lnTo>
                    <a:lnTo>
                      <a:pt x="45" y="23"/>
                    </a:lnTo>
                    <a:lnTo>
                      <a:pt x="50" y="36"/>
                    </a:lnTo>
                    <a:lnTo>
                      <a:pt x="55" y="50"/>
                    </a:lnTo>
                    <a:lnTo>
                      <a:pt x="61" y="63"/>
                    </a:lnTo>
                    <a:lnTo>
                      <a:pt x="66" y="76"/>
                    </a:lnTo>
                    <a:lnTo>
                      <a:pt x="242" y="2"/>
                    </a:lnTo>
                    <a:lnTo>
                      <a:pt x="247" y="14"/>
                    </a:lnTo>
                    <a:lnTo>
                      <a:pt x="252" y="24"/>
                    </a:lnTo>
                    <a:lnTo>
                      <a:pt x="257" y="36"/>
                    </a:lnTo>
                    <a:lnTo>
                      <a:pt x="261" y="44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192" name="Freeform 24"/>
              <p:cNvSpPr>
                <a:spLocks/>
              </p:cNvSpPr>
              <p:nvPr/>
            </p:nvSpPr>
            <p:spPr bwMode="auto">
              <a:xfrm>
                <a:off x="3000" y="2579"/>
                <a:ext cx="266" cy="248"/>
              </a:xfrm>
              <a:custGeom>
                <a:avLst/>
                <a:gdLst/>
                <a:ahLst/>
                <a:cxnLst>
                  <a:cxn ang="0">
                    <a:pos x="265" y="179"/>
                  </a:cxn>
                  <a:cxn ang="0">
                    <a:pos x="46" y="247"/>
                  </a:cxn>
                  <a:cxn ang="0">
                    <a:pos x="43" y="235"/>
                  </a:cxn>
                  <a:cxn ang="0">
                    <a:pos x="39" y="220"/>
                  </a:cxn>
                  <a:cxn ang="0">
                    <a:pos x="34" y="206"/>
                  </a:cxn>
                  <a:cxn ang="0">
                    <a:pos x="31" y="192"/>
                  </a:cxn>
                  <a:cxn ang="0">
                    <a:pos x="118" y="169"/>
                  </a:cxn>
                  <a:cxn ang="0">
                    <a:pos x="115" y="156"/>
                  </a:cxn>
                  <a:cxn ang="0">
                    <a:pos x="111" y="142"/>
                  </a:cxn>
                  <a:cxn ang="0">
                    <a:pos x="109" y="129"/>
                  </a:cxn>
                  <a:cxn ang="0">
                    <a:pos x="105" y="115"/>
                  </a:cxn>
                  <a:cxn ang="0">
                    <a:pos x="103" y="102"/>
                  </a:cxn>
                  <a:cxn ang="0">
                    <a:pos x="100" y="88"/>
                  </a:cxn>
                  <a:cxn ang="0">
                    <a:pos x="98" y="75"/>
                  </a:cxn>
                  <a:cxn ang="0">
                    <a:pos x="97" y="68"/>
                  </a:cxn>
                  <a:cxn ang="0">
                    <a:pos x="8" y="83"/>
                  </a:cxn>
                  <a:cxn ang="0">
                    <a:pos x="7" y="75"/>
                  </a:cxn>
                  <a:cxn ang="0">
                    <a:pos x="4" y="60"/>
                  </a:cxn>
                  <a:cxn ang="0">
                    <a:pos x="3" y="45"/>
                  </a:cxn>
                  <a:cxn ang="0">
                    <a:pos x="0" y="31"/>
                  </a:cxn>
                  <a:cxn ang="0">
                    <a:pos x="0" y="26"/>
                  </a:cxn>
                  <a:cxn ang="0">
                    <a:pos x="228" y="0"/>
                  </a:cxn>
                  <a:cxn ang="0">
                    <a:pos x="228" y="4"/>
                  </a:cxn>
                  <a:cxn ang="0">
                    <a:pos x="230" y="16"/>
                  </a:cxn>
                  <a:cxn ang="0">
                    <a:pos x="231" y="27"/>
                  </a:cxn>
                  <a:cxn ang="0">
                    <a:pos x="233" y="40"/>
                  </a:cxn>
                  <a:cxn ang="0">
                    <a:pos x="234" y="46"/>
                  </a:cxn>
                  <a:cxn ang="0">
                    <a:pos x="135" y="62"/>
                  </a:cxn>
                  <a:cxn ang="0">
                    <a:pos x="136" y="68"/>
                  </a:cxn>
                  <a:cxn ang="0">
                    <a:pos x="138" y="81"/>
                  </a:cxn>
                  <a:cxn ang="0">
                    <a:pos x="141" y="94"/>
                  </a:cxn>
                  <a:cxn ang="0">
                    <a:pos x="143" y="107"/>
                  </a:cxn>
                  <a:cxn ang="0">
                    <a:pos x="147" y="121"/>
                  </a:cxn>
                  <a:cxn ang="0">
                    <a:pos x="149" y="133"/>
                  </a:cxn>
                  <a:cxn ang="0">
                    <a:pos x="152" y="146"/>
                  </a:cxn>
                  <a:cxn ang="0">
                    <a:pos x="156" y="159"/>
                  </a:cxn>
                  <a:cxn ang="0">
                    <a:pos x="156" y="160"/>
                  </a:cxn>
                  <a:cxn ang="0">
                    <a:pos x="253" y="135"/>
                  </a:cxn>
                  <a:cxn ang="0">
                    <a:pos x="255" y="146"/>
                  </a:cxn>
                  <a:cxn ang="0">
                    <a:pos x="259" y="157"/>
                  </a:cxn>
                  <a:cxn ang="0">
                    <a:pos x="262" y="169"/>
                  </a:cxn>
                  <a:cxn ang="0">
                    <a:pos x="265" y="179"/>
                  </a:cxn>
                </a:cxnLst>
                <a:rect l="0" t="0" r="r" b="b"/>
                <a:pathLst>
                  <a:path w="266" h="248">
                    <a:moveTo>
                      <a:pt x="265" y="179"/>
                    </a:moveTo>
                    <a:lnTo>
                      <a:pt x="46" y="247"/>
                    </a:lnTo>
                    <a:lnTo>
                      <a:pt x="43" y="235"/>
                    </a:lnTo>
                    <a:lnTo>
                      <a:pt x="39" y="220"/>
                    </a:lnTo>
                    <a:lnTo>
                      <a:pt x="34" y="206"/>
                    </a:lnTo>
                    <a:lnTo>
                      <a:pt x="31" y="192"/>
                    </a:lnTo>
                    <a:lnTo>
                      <a:pt x="118" y="169"/>
                    </a:lnTo>
                    <a:lnTo>
                      <a:pt x="115" y="156"/>
                    </a:lnTo>
                    <a:lnTo>
                      <a:pt x="111" y="142"/>
                    </a:lnTo>
                    <a:lnTo>
                      <a:pt x="109" y="129"/>
                    </a:lnTo>
                    <a:lnTo>
                      <a:pt x="105" y="115"/>
                    </a:lnTo>
                    <a:lnTo>
                      <a:pt x="103" y="102"/>
                    </a:lnTo>
                    <a:lnTo>
                      <a:pt x="100" y="88"/>
                    </a:lnTo>
                    <a:lnTo>
                      <a:pt x="98" y="75"/>
                    </a:lnTo>
                    <a:lnTo>
                      <a:pt x="97" y="68"/>
                    </a:lnTo>
                    <a:lnTo>
                      <a:pt x="8" y="83"/>
                    </a:lnTo>
                    <a:lnTo>
                      <a:pt x="7" y="75"/>
                    </a:lnTo>
                    <a:lnTo>
                      <a:pt x="4" y="60"/>
                    </a:lnTo>
                    <a:lnTo>
                      <a:pt x="3" y="45"/>
                    </a:lnTo>
                    <a:lnTo>
                      <a:pt x="0" y="31"/>
                    </a:lnTo>
                    <a:lnTo>
                      <a:pt x="0" y="26"/>
                    </a:lnTo>
                    <a:lnTo>
                      <a:pt x="228" y="0"/>
                    </a:lnTo>
                    <a:lnTo>
                      <a:pt x="228" y="4"/>
                    </a:lnTo>
                    <a:lnTo>
                      <a:pt x="230" y="16"/>
                    </a:lnTo>
                    <a:lnTo>
                      <a:pt x="231" y="27"/>
                    </a:lnTo>
                    <a:lnTo>
                      <a:pt x="233" y="40"/>
                    </a:lnTo>
                    <a:lnTo>
                      <a:pt x="234" y="46"/>
                    </a:lnTo>
                    <a:lnTo>
                      <a:pt x="135" y="62"/>
                    </a:lnTo>
                    <a:lnTo>
                      <a:pt x="136" y="68"/>
                    </a:lnTo>
                    <a:lnTo>
                      <a:pt x="138" y="81"/>
                    </a:lnTo>
                    <a:lnTo>
                      <a:pt x="141" y="94"/>
                    </a:lnTo>
                    <a:lnTo>
                      <a:pt x="143" y="107"/>
                    </a:lnTo>
                    <a:lnTo>
                      <a:pt x="147" y="121"/>
                    </a:lnTo>
                    <a:lnTo>
                      <a:pt x="149" y="133"/>
                    </a:lnTo>
                    <a:lnTo>
                      <a:pt x="152" y="146"/>
                    </a:lnTo>
                    <a:lnTo>
                      <a:pt x="156" y="159"/>
                    </a:lnTo>
                    <a:lnTo>
                      <a:pt x="156" y="160"/>
                    </a:lnTo>
                    <a:lnTo>
                      <a:pt x="253" y="135"/>
                    </a:lnTo>
                    <a:lnTo>
                      <a:pt x="255" y="146"/>
                    </a:lnTo>
                    <a:lnTo>
                      <a:pt x="259" y="157"/>
                    </a:lnTo>
                    <a:lnTo>
                      <a:pt x="262" y="169"/>
                    </a:lnTo>
                    <a:lnTo>
                      <a:pt x="265" y="179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193" name="Freeform 25"/>
              <p:cNvSpPr>
                <a:spLocks/>
              </p:cNvSpPr>
              <p:nvPr/>
            </p:nvSpPr>
            <p:spPr bwMode="auto">
              <a:xfrm>
                <a:off x="2992" y="2486"/>
                <a:ext cx="233" cy="63"/>
              </a:xfrm>
              <a:custGeom>
                <a:avLst/>
                <a:gdLst/>
                <a:ahLst/>
                <a:cxnLst>
                  <a:cxn ang="0">
                    <a:pos x="232" y="47"/>
                  </a:cxn>
                  <a:cxn ang="0">
                    <a:pos x="2" y="62"/>
                  </a:cxn>
                  <a:cxn ang="0">
                    <a:pos x="2" y="49"/>
                  </a:cxn>
                  <a:cxn ang="0">
                    <a:pos x="1" y="34"/>
                  </a:cxn>
                  <a:cxn ang="0">
                    <a:pos x="0" y="19"/>
                  </a:cxn>
                  <a:cxn ang="0">
                    <a:pos x="0" y="5"/>
                  </a:cxn>
                  <a:cxn ang="0">
                    <a:pos x="230" y="0"/>
                  </a:cxn>
                  <a:cxn ang="0">
                    <a:pos x="230" y="12"/>
                  </a:cxn>
                  <a:cxn ang="0">
                    <a:pos x="230" y="24"/>
                  </a:cxn>
                  <a:cxn ang="0">
                    <a:pos x="231" y="36"/>
                  </a:cxn>
                  <a:cxn ang="0">
                    <a:pos x="232" y="47"/>
                  </a:cxn>
                </a:cxnLst>
                <a:rect l="0" t="0" r="r" b="b"/>
                <a:pathLst>
                  <a:path w="233" h="63">
                    <a:moveTo>
                      <a:pt x="232" y="47"/>
                    </a:moveTo>
                    <a:lnTo>
                      <a:pt x="2" y="62"/>
                    </a:lnTo>
                    <a:lnTo>
                      <a:pt x="2" y="49"/>
                    </a:lnTo>
                    <a:lnTo>
                      <a:pt x="1" y="34"/>
                    </a:lnTo>
                    <a:lnTo>
                      <a:pt x="0" y="19"/>
                    </a:lnTo>
                    <a:lnTo>
                      <a:pt x="0" y="5"/>
                    </a:lnTo>
                    <a:lnTo>
                      <a:pt x="230" y="0"/>
                    </a:lnTo>
                    <a:lnTo>
                      <a:pt x="230" y="12"/>
                    </a:lnTo>
                    <a:lnTo>
                      <a:pt x="230" y="24"/>
                    </a:lnTo>
                    <a:lnTo>
                      <a:pt x="231" y="36"/>
                    </a:lnTo>
                    <a:lnTo>
                      <a:pt x="232" y="47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194" name="Freeform 26"/>
              <p:cNvSpPr>
                <a:spLocks/>
              </p:cNvSpPr>
              <p:nvPr/>
            </p:nvSpPr>
            <p:spPr bwMode="auto">
              <a:xfrm>
                <a:off x="2992" y="2214"/>
                <a:ext cx="252" cy="229"/>
              </a:xfrm>
              <a:custGeom>
                <a:avLst/>
                <a:gdLst/>
                <a:ahLst/>
                <a:cxnLst>
                  <a:cxn ang="0">
                    <a:pos x="230" y="228"/>
                  </a:cxn>
                  <a:cxn ang="0">
                    <a:pos x="0" y="223"/>
                  </a:cxn>
                  <a:cxn ang="0">
                    <a:pos x="0" y="217"/>
                  </a:cxn>
                  <a:cxn ang="0">
                    <a:pos x="1" y="202"/>
                  </a:cxn>
                  <a:cxn ang="0">
                    <a:pos x="1" y="187"/>
                  </a:cxn>
                  <a:cxn ang="0">
                    <a:pos x="2" y="173"/>
                  </a:cxn>
                  <a:cxn ang="0">
                    <a:pos x="3" y="168"/>
                  </a:cxn>
                  <a:cxn ang="0">
                    <a:pos x="16" y="159"/>
                  </a:cxn>
                  <a:cxn ang="0">
                    <a:pos x="36" y="146"/>
                  </a:cxn>
                  <a:cxn ang="0">
                    <a:pos x="58" y="134"/>
                  </a:cxn>
                  <a:cxn ang="0">
                    <a:pos x="79" y="121"/>
                  </a:cxn>
                  <a:cxn ang="0">
                    <a:pos x="100" y="110"/>
                  </a:cxn>
                  <a:cxn ang="0">
                    <a:pos x="121" y="99"/>
                  </a:cxn>
                  <a:cxn ang="0">
                    <a:pos x="143" y="88"/>
                  </a:cxn>
                  <a:cxn ang="0">
                    <a:pos x="165" y="78"/>
                  </a:cxn>
                  <a:cxn ang="0">
                    <a:pos x="168" y="77"/>
                  </a:cxn>
                  <a:cxn ang="0">
                    <a:pos x="16" y="52"/>
                  </a:cxn>
                  <a:cxn ang="0">
                    <a:pos x="18" y="40"/>
                  </a:cxn>
                  <a:cxn ang="0">
                    <a:pos x="21" y="25"/>
                  </a:cxn>
                  <a:cxn ang="0">
                    <a:pos x="24" y="10"/>
                  </a:cxn>
                  <a:cxn ang="0">
                    <a:pos x="26" y="0"/>
                  </a:cxn>
                  <a:cxn ang="0">
                    <a:pos x="251" y="48"/>
                  </a:cxn>
                  <a:cxn ang="0">
                    <a:pos x="249" y="56"/>
                  </a:cxn>
                  <a:cxn ang="0">
                    <a:pos x="247" y="67"/>
                  </a:cxn>
                  <a:cxn ang="0">
                    <a:pos x="245" y="79"/>
                  </a:cxn>
                  <a:cxn ang="0">
                    <a:pos x="243" y="91"/>
                  </a:cxn>
                  <a:cxn ang="0">
                    <a:pos x="242" y="93"/>
                  </a:cxn>
                  <a:cxn ang="0">
                    <a:pos x="224" y="101"/>
                  </a:cxn>
                  <a:cxn ang="0">
                    <a:pos x="203" y="110"/>
                  </a:cxn>
                  <a:cxn ang="0">
                    <a:pos x="182" y="120"/>
                  </a:cxn>
                  <a:cxn ang="0">
                    <a:pos x="161" y="131"/>
                  </a:cxn>
                  <a:cxn ang="0">
                    <a:pos x="140" y="142"/>
                  </a:cxn>
                  <a:cxn ang="0">
                    <a:pos x="119" y="153"/>
                  </a:cxn>
                  <a:cxn ang="0">
                    <a:pos x="99" y="165"/>
                  </a:cxn>
                  <a:cxn ang="0">
                    <a:pos x="82" y="175"/>
                  </a:cxn>
                  <a:cxn ang="0">
                    <a:pos x="232" y="185"/>
                  </a:cxn>
                  <a:cxn ang="0">
                    <a:pos x="232" y="188"/>
                  </a:cxn>
                  <a:cxn ang="0">
                    <a:pos x="231" y="199"/>
                  </a:cxn>
                  <a:cxn ang="0">
                    <a:pos x="230" y="212"/>
                  </a:cxn>
                  <a:cxn ang="0">
                    <a:pos x="230" y="224"/>
                  </a:cxn>
                  <a:cxn ang="0">
                    <a:pos x="230" y="228"/>
                  </a:cxn>
                </a:cxnLst>
                <a:rect l="0" t="0" r="r" b="b"/>
                <a:pathLst>
                  <a:path w="252" h="229">
                    <a:moveTo>
                      <a:pt x="230" y="228"/>
                    </a:moveTo>
                    <a:lnTo>
                      <a:pt x="0" y="223"/>
                    </a:lnTo>
                    <a:lnTo>
                      <a:pt x="0" y="217"/>
                    </a:lnTo>
                    <a:lnTo>
                      <a:pt x="1" y="202"/>
                    </a:lnTo>
                    <a:lnTo>
                      <a:pt x="1" y="187"/>
                    </a:lnTo>
                    <a:lnTo>
                      <a:pt x="2" y="173"/>
                    </a:lnTo>
                    <a:lnTo>
                      <a:pt x="3" y="168"/>
                    </a:lnTo>
                    <a:lnTo>
                      <a:pt x="16" y="159"/>
                    </a:lnTo>
                    <a:lnTo>
                      <a:pt x="36" y="146"/>
                    </a:lnTo>
                    <a:lnTo>
                      <a:pt x="58" y="134"/>
                    </a:lnTo>
                    <a:lnTo>
                      <a:pt x="79" y="121"/>
                    </a:lnTo>
                    <a:lnTo>
                      <a:pt x="100" y="110"/>
                    </a:lnTo>
                    <a:lnTo>
                      <a:pt x="121" y="99"/>
                    </a:lnTo>
                    <a:lnTo>
                      <a:pt x="143" y="88"/>
                    </a:lnTo>
                    <a:lnTo>
                      <a:pt x="165" y="78"/>
                    </a:lnTo>
                    <a:lnTo>
                      <a:pt x="168" y="77"/>
                    </a:lnTo>
                    <a:lnTo>
                      <a:pt x="16" y="52"/>
                    </a:lnTo>
                    <a:lnTo>
                      <a:pt x="18" y="40"/>
                    </a:lnTo>
                    <a:lnTo>
                      <a:pt x="21" y="25"/>
                    </a:lnTo>
                    <a:lnTo>
                      <a:pt x="24" y="10"/>
                    </a:lnTo>
                    <a:lnTo>
                      <a:pt x="26" y="0"/>
                    </a:lnTo>
                    <a:lnTo>
                      <a:pt x="251" y="48"/>
                    </a:lnTo>
                    <a:lnTo>
                      <a:pt x="249" y="56"/>
                    </a:lnTo>
                    <a:lnTo>
                      <a:pt x="247" y="67"/>
                    </a:lnTo>
                    <a:lnTo>
                      <a:pt x="245" y="79"/>
                    </a:lnTo>
                    <a:lnTo>
                      <a:pt x="243" y="91"/>
                    </a:lnTo>
                    <a:lnTo>
                      <a:pt x="242" y="93"/>
                    </a:lnTo>
                    <a:lnTo>
                      <a:pt x="224" y="101"/>
                    </a:lnTo>
                    <a:lnTo>
                      <a:pt x="203" y="110"/>
                    </a:lnTo>
                    <a:lnTo>
                      <a:pt x="182" y="120"/>
                    </a:lnTo>
                    <a:lnTo>
                      <a:pt x="161" y="131"/>
                    </a:lnTo>
                    <a:lnTo>
                      <a:pt x="140" y="142"/>
                    </a:lnTo>
                    <a:lnTo>
                      <a:pt x="119" y="153"/>
                    </a:lnTo>
                    <a:lnTo>
                      <a:pt x="99" y="165"/>
                    </a:lnTo>
                    <a:lnTo>
                      <a:pt x="82" y="175"/>
                    </a:lnTo>
                    <a:lnTo>
                      <a:pt x="232" y="185"/>
                    </a:lnTo>
                    <a:lnTo>
                      <a:pt x="232" y="188"/>
                    </a:lnTo>
                    <a:lnTo>
                      <a:pt x="231" y="199"/>
                    </a:lnTo>
                    <a:lnTo>
                      <a:pt x="230" y="212"/>
                    </a:lnTo>
                    <a:lnTo>
                      <a:pt x="230" y="224"/>
                    </a:lnTo>
                    <a:lnTo>
                      <a:pt x="230" y="228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195" name="Freeform 27"/>
              <p:cNvSpPr>
                <a:spLocks/>
              </p:cNvSpPr>
              <p:nvPr/>
            </p:nvSpPr>
            <p:spPr bwMode="auto">
              <a:xfrm>
                <a:off x="3032" y="1922"/>
                <a:ext cx="297" cy="292"/>
              </a:xfrm>
              <a:custGeom>
                <a:avLst/>
                <a:gdLst/>
                <a:ahLst/>
                <a:cxnLst>
                  <a:cxn ang="0">
                    <a:pos x="222" y="291"/>
                  </a:cxn>
                  <a:cxn ang="0">
                    <a:pos x="0" y="232"/>
                  </a:cxn>
                  <a:cxn ang="0">
                    <a:pos x="1" y="229"/>
                  </a:cxn>
                  <a:cxn ang="0">
                    <a:pos x="4" y="216"/>
                  </a:cxn>
                  <a:cxn ang="0">
                    <a:pos x="9" y="200"/>
                  </a:cxn>
                  <a:cxn ang="0">
                    <a:pos x="13" y="186"/>
                  </a:cxn>
                  <a:cxn ang="0">
                    <a:pos x="16" y="178"/>
                  </a:cxn>
                  <a:cxn ang="0">
                    <a:pos x="113" y="209"/>
                  </a:cxn>
                  <a:cxn ang="0">
                    <a:pos x="110" y="202"/>
                  </a:cxn>
                  <a:cxn ang="0">
                    <a:pos x="102" y="185"/>
                  </a:cxn>
                  <a:cxn ang="0">
                    <a:pos x="94" y="167"/>
                  </a:cxn>
                  <a:cxn ang="0">
                    <a:pos x="86" y="149"/>
                  </a:cxn>
                  <a:cxn ang="0">
                    <a:pos x="78" y="131"/>
                  </a:cxn>
                  <a:cxn ang="0">
                    <a:pos x="71" y="113"/>
                  </a:cxn>
                  <a:cxn ang="0">
                    <a:pos x="65" y="94"/>
                  </a:cxn>
                  <a:cxn ang="0">
                    <a:pos x="58" y="76"/>
                  </a:cxn>
                  <a:cxn ang="0">
                    <a:pos x="56" y="70"/>
                  </a:cxn>
                  <a:cxn ang="0">
                    <a:pos x="60" y="61"/>
                  </a:cxn>
                  <a:cxn ang="0">
                    <a:pos x="66" y="47"/>
                  </a:cxn>
                  <a:cxn ang="0">
                    <a:pos x="72" y="33"/>
                  </a:cxn>
                  <a:cxn ang="0">
                    <a:pos x="79" y="20"/>
                  </a:cxn>
                  <a:cxn ang="0">
                    <a:pos x="85" y="6"/>
                  </a:cxn>
                  <a:cxn ang="0">
                    <a:pos x="88" y="0"/>
                  </a:cxn>
                  <a:cxn ang="0">
                    <a:pos x="90" y="9"/>
                  </a:cxn>
                  <a:cxn ang="0">
                    <a:pos x="95" y="28"/>
                  </a:cxn>
                  <a:cxn ang="0">
                    <a:pos x="100" y="46"/>
                  </a:cxn>
                  <a:cxn ang="0">
                    <a:pos x="106" y="65"/>
                  </a:cxn>
                  <a:cxn ang="0">
                    <a:pos x="111" y="83"/>
                  </a:cxn>
                  <a:cxn ang="0">
                    <a:pos x="117" y="101"/>
                  </a:cxn>
                  <a:cxn ang="0">
                    <a:pos x="124" y="118"/>
                  </a:cxn>
                  <a:cxn ang="0">
                    <a:pos x="128" y="130"/>
                  </a:cxn>
                  <a:cxn ang="0">
                    <a:pos x="143" y="126"/>
                  </a:cxn>
                  <a:cxn ang="0">
                    <a:pos x="165" y="121"/>
                  </a:cxn>
                  <a:cxn ang="0">
                    <a:pos x="188" y="116"/>
                  </a:cxn>
                  <a:cxn ang="0">
                    <a:pos x="210" y="111"/>
                  </a:cxn>
                  <a:cxn ang="0">
                    <a:pos x="232" y="107"/>
                  </a:cxn>
                  <a:cxn ang="0">
                    <a:pos x="255" y="104"/>
                  </a:cxn>
                  <a:cxn ang="0">
                    <a:pos x="277" y="101"/>
                  </a:cxn>
                  <a:cxn ang="0">
                    <a:pos x="296" y="98"/>
                  </a:cxn>
                  <a:cxn ang="0">
                    <a:pos x="291" y="107"/>
                  </a:cxn>
                  <a:cxn ang="0">
                    <a:pos x="286" y="119"/>
                  </a:cxn>
                  <a:cxn ang="0">
                    <a:pos x="281" y="129"/>
                  </a:cxn>
                  <a:cxn ang="0">
                    <a:pos x="276" y="140"/>
                  </a:cxn>
                  <a:cxn ang="0">
                    <a:pos x="271" y="151"/>
                  </a:cxn>
                  <a:cxn ang="0">
                    <a:pos x="270" y="153"/>
                  </a:cxn>
                  <a:cxn ang="0">
                    <a:pos x="249" y="155"/>
                  </a:cxn>
                  <a:cxn ang="0">
                    <a:pos x="225" y="159"/>
                  </a:cxn>
                  <a:cxn ang="0">
                    <a:pos x="201" y="164"/>
                  </a:cxn>
                  <a:cxn ang="0">
                    <a:pos x="177" y="168"/>
                  </a:cxn>
                  <a:cxn ang="0">
                    <a:pos x="153" y="173"/>
                  </a:cxn>
                  <a:cxn ang="0">
                    <a:pos x="146" y="175"/>
                  </a:cxn>
                  <a:cxn ang="0">
                    <a:pos x="151" y="187"/>
                  </a:cxn>
                  <a:cxn ang="0">
                    <a:pos x="158" y="203"/>
                  </a:cxn>
                  <a:cxn ang="0">
                    <a:pos x="166" y="220"/>
                  </a:cxn>
                  <a:cxn ang="0">
                    <a:pos x="169" y="226"/>
                  </a:cxn>
                  <a:cxn ang="0">
                    <a:pos x="235" y="247"/>
                  </a:cxn>
                  <a:cxn ang="0">
                    <a:pos x="233" y="253"/>
                  </a:cxn>
                  <a:cxn ang="0">
                    <a:pos x="230" y="265"/>
                  </a:cxn>
                  <a:cxn ang="0">
                    <a:pos x="226" y="278"/>
                  </a:cxn>
                  <a:cxn ang="0">
                    <a:pos x="223" y="288"/>
                  </a:cxn>
                  <a:cxn ang="0">
                    <a:pos x="222" y="291"/>
                  </a:cxn>
                </a:cxnLst>
                <a:rect l="0" t="0" r="r" b="b"/>
                <a:pathLst>
                  <a:path w="297" h="292">
                    <a:moveTo>
                      <a:pt x="222" y="291"/>
                    </a:moveTo>
                    <a:lnTo>
                      <a:pt x="0" y="232"/>
                    </a:lnTo>
                    <a:lnTo>
                      <a:pt x="1" y="229"/>
                    </a:lnTo>
                    <a:lnTo>
                      <a:pt x="4" y="216"/>
                    </a:lnTo>
                    <a:lnTo>
                      <a:pt x="9" y="200"/>
                    </a:lnTo>
                    <a:lnTo>
                      <a:pt x="13" y="186"/>
                    </a:lnTo>
                    <a:lnTo>
                      <a:pt x="16" y="178"/>
                    </a:lnTo>
                    <a:lnTo>
                      <a:pt x="113" y="209"/>
                    </a:lnTo>
                    <a:lnTo>
                      <a:pt x="110" y="202"/>
                    </a:lnTo>
                    <a:lnTo>
                      <a:pt x="102" y="185"/>
                    </a:lnTo>
                    <a:lnTo>
                      <a:pt x="94" y="167"/>
                    </a:lnTo>
                    <a:lnTo>
                      <a:pt x="86" y="149"/>
                    </a:lnTo>
                    <a:lnTo>
                      <a:pt x="78" y="131"/>
                    </a:lnTo>
                    <a:lnTo>
                      <a:pt x="71" y="113"/>
                    </a:lnTo>
                    <a:lnTo>
                      <a:pt x="65" y="94"/>
                    </a:lnTo>
                    <a:lnTo>
                      <a:pt x="58" y="76"/>
                    </a:lnTo>
                    <a:lnTo>
                      <a:pt x="56" y="70"/>
                    </a:lnTo>
                    <a:lnTo>
                      <a:pt x="60" y="61"/>
                    </a:lnTo>
                    <a:lnTo>
                      <a:pt x="66" y="47"/>
                    </a:lnTo>
                    <a:lnTo>
                      <a:pt x="72" y="33"/>
                    </a:lnTo>
                    <a:lnTo>
                      <a:pt x="79" y="20"/>
                    </a:lnTo>
                    <a:lnTo>
                      <a:pt x="85" y="6"/>
                    </a:lnTo>
                    <a:lnTo>
                      <a:pt x="88" y="0"/>
                    </a:lnTo>
                    <a:lnTo>
                      <a:pt x="90" y="9"/>
                    </a:lnTo>
                    <a:lnTo>
                      <a:pt x="95" y="28"/>
                    </a:lnTo>
                    <a:lnTo>
                      <a:pt x="100" y="46"/>
                    </a:lnTo>
                    <a:lnTo>
                      <a:pt x="106" y="65"/>
                    </a:lnTo>
                    <a:lnTo>
                      <a:pt x="111" y="83"/>
                    </a:lnTo>
                    <a:lnTo>
                      <a:pt x="117" y="101"/>
                    </a:lnTo>
                    <a:lnTo>
                      <a:pt x="124" y="118"/>
                    </a:lnTo>
                    <a:lnTo>
                      <a:pt x="128" y="130"/>
                    </a:lnTo>
                    <a:lnTo>
                      <a:pt x="143" y="126"/>
                    </a:lnTo>
                    <a:lnTo>
                      <a:pt x="165" y="121"/>
                    </a:lnTo>
                    <a:lnTo>
                      <a:pt x="188" y="116"/>
                    </a:lnTo>
                    <a:lnTo>
                      <a:pt x="210" y="111"/>
                    </a:lnTo>
                    <a:lnTo>
                      <a:pt x="232" y="107"/>
                    </a:lnTo>
                    <a:lnTo>
                      <a:pt x="255" y="104"/>
                    </a:lnTo>
                    <a:lnTo>
                      <a:pt x="277" y="101"/>
                    </a:lnTo>
                    <a:lnTo>
                      <a:pt x="296" y="98"/>
                    </a:lnTo>
                    <a:lnTo>
                      <a:pt x="291" y="107"/>
                    </a:lnTo>
                    <a:lnTo>
                      <a:pt x="286" y="119"/>
                    </a:lnTo>
                    <a:lnTo>
                      <a:pt x="281" y="129"/>
                    </a:lnTo>
                    <a:lnTo>
                      <a:pt x="276" y="140"/>
                    </a:lnTo>
                    <a:lnTo>
                      <a:pt x="271" y="151"/>
                    </a:lnTo>
                    <a:lnTo>
                      <a:pt x="270" y="153"/>
                    </a:lnTo>
                    <a:lnTo>
                      <a:pt x="249" y="155"/>
                    </a:lnTo>
                    <a:lnTo>
                      <a:pt x="225" y="159"/>
                    </a:lnTo>
                    <a:lnTo>
                      <a:pt x="201" y="164"/>
                    </a:lnTo>
                    <a:lnTo>
                      <a:pt x="177" y="168"/>
                    </a:lnTo>
                    <a:lnTo>
                      <a:pt x="153" y="173"/>
                    </a:lnTo>
                    <a:lnTo>
                      <a:pt x="146" y="175"/>
                    </a:lnTo>
                    <a:lnTo>
                      <a:pt x="151" y="187"/>
                    </a:lnTo>
                    <a:lnTo>
                      <a:pt x="158" y="203"/>
                    </a:lnTo>
                    <a:lnTo>
                      <a:pt x="166" y="220"/>
                    </a:lnTo>
                    <a:lnTo>
                      <a:pt x="169" y="226"/>
                    </a:lnTo>
                    <a:lnTo>
                      <a:pt x="235" y="247"/>
                    </a:lnTo>
                    <a:lnTo>
                      <a:pt x="233" y="253"/>
                    </a:lnTo>
                    <a:lnTo>
                      <a:pt x="230" y="265"/>
                    </a:lnTo>
                    <a:lnTo>
                      <a:pt x="226" y="278"/>
                    </a:lnTo>
                    <a:lnTo>
                      <a:pt x="223" y="288"/>
                    </a:lnTo>
                    <a:lnTo>
                      <a:pt x="222" y="291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196" name="Freeform 28"/>
              <p:cNvSpPr>
                <a:spLocks/>
              </p:cNvSpPr>
              <p:nvPr/>
            </p:nvSpPr>
            <p:spPr bwMode="auto">
              <a:xfrm>
                <a:off x="3136" y="1842"/>
                <a:ext cx="226" cy="160"/>
              </a:xfrm>
              <a:custGeom>
                <a:avLst/>
                <a:gdLst/>
                <a:ahLst/>
                <a:cxnLst>
                  <a:cxn ang="0">
                    <a:pos x="202" y="159"/>
                  </a:cxn>
                  <a:cxn ang="0">
                    <a:pos x="0" y="50"/>
                  </a:cxn>
                  <a:cxn ang="0">
                    <a:pos x="2" y="46"/>
                  </a:cxn>
                  <a:cxn ang="0">
                    <a:pos x="9" y="33"/>
                  </a:cxn>
                  <a:cxn ang="0">
                    <a:pos x="16" y="20"/>
                  </a:cxn>
                  <a:cxn ang="0">
                    <a:pos x="24" y="7"/>
                  </a:cxn>
                  <a:cxn ang="0">
                    <a:pos x="28" y="0"/>
                  </a:cxn>
                  <a:cxn ang="0">
                    <a:pos x="225" y="118"/>
                  </a:cxn>
                  <a:cxn ang="0">
                    <a:pos x="222" y="124"/>
                  </a:cxn>
                  <a:cxn ang="0">
                    <a:pos x="216" y="134"/>
                  </a:cxn>
                  <a:cxn ang="0">
                    <a:pos x="210" y="145"/>
                  </a:cxn>
                  <a:cxn ang="0">
                    <a:pos x="204" y="156"/>
                  </a:cxn>
                  <a:cxn ang="0">
                    <a:pos x="202" y="159"/>
                  </a:cxn>
                </a:cxnLst>
                <a:rect l="0" t="0" r="r" b="b"/>
                <a:pathLst>
                  <a:path w="226" h="160">
                    <a:moveTo>
                      <a:pt x="202" y="159"/>
                    </a:moveTo>
                    <a:lnTo>
                      <a:pt x="0" y="50"/>
                    </a:lnTo>
                    <a:lnTo>
                      <a:pt x="2" y="46"/>
                    </a:lnTo>
                    <a:lnTo>
                      <a:pt x="9" y="33"/>
                    </a:lnTo>
                    <a:lnTo>
                      <a:pt x="16" y="20"/>
                    </a:lnTo>
                    <a:lnTo>
                      <a:pt x="24" y="7"/>
                    </a:lnTo>
                    <a:lnTo>
                      <a:pt x="28" y="0"/>
                    </a:lnTo>
                    <a:lnTo>
                      <a:pt x="225" y="118"/>
                    </a:lnTo>
                    <a:lnTo>
                      <a:pt x="222" y="124"/>
                    </a:lnTo>
                    <a:lnTo>
                      <a:pt x="216" y="134"/>
                    </a:lnTo>
                    <a:lnTo>
                      <a:pt x="210" y="145"/>
                    </a:lnTo>
                    <a:lnTo>
                      <a:pt x="204" y="156"/>
                    </a:lnTo>
                    <a:lnTo>
                      <a:pt x="202" y="159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197" name="Freeform 29"/>
              <p:cNvSpPr>
                <a:spLocks/>
              </p:cNvSpPr>
              <p:nvPr/>
            </p:nvSpPr>
            <p:spPr bwMode="auto">
              <a:xfrm>
                <a:off x="3193" y="1621"/>
                <a:ext cx="307" cy="302"/>
              </a:xfrm>
              <a:custGeom>
                <a:avLst/>
                <a:gdLst/>
                <a:ahLst/>
                <a:cxnLst>
                  <a:cxn ang="0">
                    <a:pos x="192" y="301"/>
                  </a:cxn>
                  <a:cxn ang="0">
                    <a:pos x="0" y="174"/>
                  </a:cxn>
                  <a:cxn ang="0">
                    <a:pos x="7" y="165"/>
                  </a:cxn>
                  <a:cxn ang="0">
                    <a:pos x="15" y="153"/>
                  </a:cxn>
                  <a:cxn ang="0">
                    <a:pos x="23" y="141"/>
                  </a:cxn>
                  <a:cxn ang="0">
                    <a:pos x="32" y="129"/>
                  </a:cxn>
                  <a:cxn ang="0">
                    <a:pos x="33" y="129"/>
                  </a:cxn>
                  <a:cxn ang="0">
                    <a:pos x="58" y="129"/>
                  </a:cxn>
                  <a:cxn ang="0">
                    <a:pos x="83" y="129"/>
                  </a:cxn>
                  <a:cxn ang="0">
                    <a:pos x="107" y="130"/>
                  </a:cxn>
                  <a:cxn ang="0">
                    <a:pos x="131" y="131"/>
                  </a:cxn>
                  <a:cxn ang="0">
                    <a:pos x="155" y="133"/>
                  </a:cxn>
                  <a:cxn ang="0">
                    <a:pos x="179" y="135"/>
                  </a:cxn>
                  <a:cxn ang="0">
                    <a:pos x="203" y="138"/>
                  </a:cxn>
                  <a:cxn ang="0">
                    <a:pos x="219" y="141"/>
                  </a:cxn>
                  <a:cxn ang="0">
                    <a:pos x="104" y="39"/>
                  </a:cxn>
                  <a:cxn ang="0">
                    <a:pos x="107" y="36"/>
                  </a:cxn>
                  <a:cxn ang="0">
                    <a:pos x="117" y="25"/>
                  </a:cxn>
                  <a:cxn ang="0">
                    <a:pos x="127" y="13"/>
                  </a:cxn>
                  <a:cxn ang="0">
                    <a:pos x="138" y="3"/>
                  </a:cxn>
                  <a:cxn ang="0">
                    <a:pos x="141" y="0"/>
                  </a:cxn>
                  <a:cxn ang="0">
                    <a:pos x="306" y="159"/>
                  </a:cxn>
                  <a:cxn ang="0">
                    <a:pos x="304" y="161"/>
                  </a:cxn>
                  <a:cxn ang="0">
                    <a:pos x="295" y="170"/>
                  </a:cxn>
                  <a:cxn ang="0">
                    <a:pos x="287" y="179"/>
                  </a:cxn>
                  <a:cxn ang="0">
                    <a:pos x="279" y="188"/>
                  </a:cxn>
                  <a:cxn ang="0">
                    <a:pos x="274" y="193"/>
                  </a:cxn>
                  <a:cxn ang="0">
                    <a:pos x="265" y="192"/>
                  </a:cxn>
                  <a:cxn ang="0">
                    <a:pos x="242" y="188"/>
                  </a:cxn>
                  <a:cxn ang="0">
                    <a:pos x="219" y="185"/>
                  </a:cxn>
                  <a:cxn ang="0">
                    <a:pos x="196" y="183"/>
                  </a:cxn>
                  <a:cxn ang="0">
                    <a:pos x="172" y="181"/>
                  </a:cxn>
                  <a:cxn ang="0">
                    <a:pos x="148" y="179"/>
                  </a:cxn>
                  <a:cxn ang="0">
                    <a:pos x="124" y="178"/>
                  </a:cxn>
                  <a:cxn ang="0">
                    <a:pos x="100" y="178"/>
                  </a:cxn>
                  <a:cxn ang="0">
                    <a:pos x="95" y="178"/>
                  </a:cxn>
                  <a:cxn ang="0">
                    <a:pos x="216" y="266"/>
                  </a:cxn>
                  <a:cxn ang="0">
                    <a:pos x="211" y="273"/>
                  </a:cxn>
                  <a:cxn ang="0">
                    <a:pos x="204" y="283"/>
                  </a:cxn>
                  <a:cxn ang="0">
                    <a:pos x="197" y="293"/>
                  </a:cxn>
                  <a:cxn ang="0">
                    <a:pos x="192" y="301"/>
                  </a:cxn>
                </a:cxnLst>
                <a:rect l="0" t="0" r="r" b="b"/>
                <a:pathLst>
                  <a:path w="307" h="302">
                    <a:moveTo>
                      <a:pt x="192" y="301"/>
                    </a:moveTo>
                    <a:lnTo>
                      <a:pt x="0" y="174"/>
                    </a:lnTo>
                    <a:lnTo>
                      <a:pt x="7" y="165"/>
                    </a:lnTo>
                    <a:lnTo>
                      <a:pt x="15" y="153"/>
                    </a:lnTo>
                    <a:lnTo>
                      <a:pt x="23" y="141"/>
                    </a:lnTo>
                    <a:lnTo>
                      <a:pt x="32" y="129"/>
                    </a:lnTo>
                    <a:lnTo>
                      <a:pt x="33" y="129"/>
                    </a:lnTo>
                    <a:lnTo>
                      <a:pt x="58" y="129"/>
                    </a:lnTo>
                    <a:lnTo>
                      <a:pt x="83" y="129"/>
                    </a:lnTo>
                    <a:lnTo>
                      <a:pt x="107" y="130"/>
                    </a:lnTo>
                    <a:lnTo>
                      <a:pt x="131" y="131"/>
                    </a:lnTo>
                    <a:lnTo>
                      <a:pt x="155" y="133"/>
                    </a:lnTo>
                    <a:lnTo>
                      <a:pt x="179" y="135"/>
                    </a:lnTo>
                    <a:lnTo>
                      <a:pt x="203" y="138"/>
                    </a:lnTo>
                    <a:lnTo>
                      <a:pt x="219" y="141"/>
                    </a:lnTo>
                    <a:lnTo>
                      <a:pt x="104" y="39"/>
                    </a:lnTo>
                    <a:lnTo>
                      <a:pt x="107" y="36"/>
                    </a:lnTo>
                    <a:lnTo>
                      <a:pt x="117" y="25"/>
                    </a:lnTo>
                    <a:lnTo>
                      <a:pt x="127" y="13"/>
                    </a:lnTo>
                    <a:lnTo>
                      <a:pt x="138" y="3"/>
                    </a:lnTo>
                    <a:lnTo>
                      <a:pt x="141" y="0"/>
                    </a:lnTo>
                    <a:lnTo>
                      <a:pt x="306" y="159"/>
                    </a:lnTo>
                    <a:lnTo>
                      <a:pt x="304" y="161"/>
                    </a:lnTo>
                    <a:lnTo>
                      <a:pt x="295" y="170"/>
                    </a:lnTo>
                    <a:lnTo>
                      <a:pt x="287" y="179"/>
                    </a:lnTo>
                    <a:lnTo>
                      <a:pt x="279" y="188"/>
                    </a:lnTo>
                    <a:lnTo>
                      <a:pt x="274" y="193"/>
                    </a:lnTo>
                    <a:lnTo>
                      <a:pt x="265" y="192"/>
                    </a:lnTo>
                    <a:lnTo>
                      <a:pt x="242" y="188"/>
                    </a:lnTo>
                    <a:lnTo>
                      <a:pt x="219" y="185"/>
                    </a:lnTo>
                    <a:lnTo>
                      <a:pt x="196" y="183"/>
                    </a:lnTo>
                    <a:lnTo>
                      <a:pt x="172" y="181"/>
                    </a:lnTo>
                    <a:lnTo>
                      <a:pt x="148" y="179"/>
                    </a:lnTo>
                    <a:lnTo>
                      <a:pt x="124" y="178"/>
                    </a:lnTo>
                    <a:lnTo>
                      <a:pt x="100" y="178"/>
                    </a:lnTo>
                    <a:lnTo>
                      <a:pt x="95" y="178"/>
                    </a:lnTo>
                    <a:lnTo>
                      <a:pt x="216" y="266"/>
                    </a:lnTo>
                    <a:lnTo>
                      <a:pt x="211" y="273"/>
                    </a:lnTo>
                    <a:lnTo>
                      <a:pt x="204" y="283"/>
                    </a:lnTo>
                    <a:lnTo>
                      <a:pt x="197" y="293"/>
                    </a:lnTo>
                    <a:lnTo>
                      <a:pt x="192" y="301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198" name="Freeform 30"/>
              <p:cNvSpPr>
                <a:spLocks/>
              </p:cNvSpPr>
              <p:nvPr/>
            </p:nvSpPr>
            <p:spPr bwMode="auto">
              <a:xfrm>
                <a:off x="3415" y="1459"/>
                <a:ext cx="268" cy="251"/>
              </a:xfrm>
              <a:custGeom>
                <a:avLst/>
                <a:gdLst/>
                <a:ahLst/>
                <a:cxnLst>
                  <a:cxn ang="0">
                    <a:pos x="136" y="113"/>
                  </a:cxn>
                  <a:cxn ang="0">
                    <a:pos x="169" y="89"/>
                  </a:cxn>
                  <a:cxn ang="0">
                    <a:pos x="204" y="67"/>
                  </a:cxn>
                  <a:cxn ang="0">
                    <a:pos x="267" y="135"/>
                  </a:cxn>
                  <a:cxn ang="0">
                    <a:pos x="258" y="156"/>
                  </a:cxn>
                  <a:cxn ang="0">
                    <a:pos x="244" y="179"/>
                  </a:cxn>
                  <a:cxn ang="0">
                    <a:pos x="229" y="197"/>
                  </a:cxn>
                  <a:cxn ang="0">
                    <a:pos x="215" y="211"/>
                  </a:cxn>
                  <a:cxn ang="0">
                    <a:pos x="202" y="222"/>
                  </a:cxn>
                  <a:cxn ang="0">
                    <a:pos x="181" y="234"/>
                  </a:cxn>
                  <a:cxn ang="0">
                    <a:pos x="160" y="244"/>
                  </a:cxn>
                  <a:cxn ang="0">
                    <a:pos x="130" y="250"/>
                  </a:cxn>
                  <a:cxn ang="0">
                    <a:pos x="100" y="248"/>
                  </a:cxn>
                  <a:cxn ang="0">
                    <a:pos x="71" y="237"/>
                  </a:cxn>
                  <a:cxn ang="0">
                    <a:pos x="45" y="220"/>
                  </a:cxn>
                  <a:cxn ang="0">
                    <a:pos x="13" y="181"/>
                  </a:cxn>
                  <a:cxn ang="0">
                    <a:pos x="2" y="150"/>
                  </a:cxn>
                  <a:cxn ang="0">
                    <a:pos x="1" y="125"/>
                  </a:cxn>
                  <a:cxn ang="0">
                    <a:pos x="6" y="101"/>
                  </a:cxn>
                  <a:cxn ang="0">
                    <a:pos x="17" y="77"/>
                  </a:cxn>
                  <a:cxn ang="0">
                    <a:pos x="31" y="58"/>
                  </a:cxn>
                  <a:cxn ang="0">
                    <a:pos x="47" y="42"/>
                  </a:cxn>
                  <a:cxn ang="0">
                    <a:pos x="71" y="24"/>
                  </a:cxn>
                  <a:cxn ang="0">
                    <a:pos x="97" y="10"/>
                  </a:cxn>
                  <a:cxn ang="0">
                    <a:pos x="119" y="2"/>
                  </a:cxn>
                  <a:cxn ang="0">
                    <a:pos x="145" y="1"/>
                  </a:cxn>
                  <a:cxn ang="0">
                    <a:pos x="168" y="5"/>
                  </a:cxn>
                  <a:cxn ang="0">
                    <a:pos x="194" y="22"/>
                  </a:cxn>
                  <a:cxn ang="0">
                    <a:pos x="172" y="42"/>
                  </a:cxn>
                  <a:cxn ang="0">
                    <a:pos x="146" y="54"/>
                  </a:cxn>
                  <a:cxn ang="0">
                    <a:pos x="130" y="49"/>
                  </a:cxn>
                  <a:cxn ang="0">
                    <a:pos x="111" y="50"/>
                  </a:cxn>
                  <a:cxn ang="0">
                    <a:pos x="95" y="57"/>
                  </a:cxn>
                  <a:cxn ang="0">
                    <a:pos x="72" y="74"/>
                  </a:cxn>
                  <a:cxn ang="0">
                    <a:pos x="60" y="88"/>
                  </a:cxn>
                  <a:cxn ang="0">
                    <a:pos x="50" y="115"/>
                  </a:cxn>
                  <a:cxn ang="0">
                    <a:pos x="53" y="141"/>
                  </a:cxn>
                  <a:cxn ang="0">
                    <a:pos x="71" y="172"/>
                  </a:cxn>
                  <a:cxn ang="0">
                    <a:pos x="100" y="196"/>
                  </a:cxn>
                  <a:cxn ang="0">
                    <a:pos x="126" y="205"/>
                  </a:cxn>
                  <a:cxn ang="0">
                    <a:pos x="153" y="203"/>
                  </a:cxn>
                  <a:cxn ang="0">
                    <a:pos x="167" y="197"/>
                  </a:cxn>
                  <a:cxn ang="0">
                    <a:pos x="189" y="180"/>
                  </a:cxn>
                  <a:cxn ang="0">
                    <a:pos x="203" y="161"/>
                  </a:cxn>
                  <a:cxn ang="0">
                    <a:pos x="213" y="141"/>
                  </a:cxn>
                  <a:cxn ang="0">
                    <a:pos x="180" y="128"/>
                  </a:cxn>
                  <a:cxn ang="0">
                    <a:pos x="150" y="151"/>
                  </a:cxn>
                </a:cxnLst>
                <a:rect l="0" t="0" r="r" b="b"/>
                <a:pathLst>
                  <a:path w="268" h="251">
                    <a:moveTo>
                      <a:pt x="150" y="151"/>
                    </a:moveTo>
                    <a:lnTo>
                      <a:pt x="126" y="120"/>
                    </a:lnTo>
                    <a:lnTo>
                      <a:pt x="136" y="113"/>
                    </a:lnTo>
                    <a:lnTo>
                      <a:pt x="147" y="105"/>
                    </a:lnTo>
                    <a:lnTo>
                      <a:pt x="158" y="97"/>
                    </a:lnTo>
                    <a:lnTo>
                      <a:pt x="169" y="89"/>
                    </a:lnTo>
                    <a:lnTo>
                      <a:pt x="181" y="81"/>
                    </a:lnTo>
                    <a:lnTo>
                      <a:pt x="192" y="74"/>
                    </a:lnTo>
                    <a:lnTo>
                      <a:pt x="204" y="67"/>
                    </a:lnTo>
                    <a:lnTo>
                      <a:pt x="216" y="60"/>
                    </a:lnTo>
                    <a:lnTo>
                      <a:pt x="220" y="57"/>
                    </a:lnTo>
                    <a:lnTo>
                      <a:pt x="267" y="135"/>
                    </a:lnTo>
                    <a:lnTo>
                      <a:pt x="265" y="140"/>
                    </a:lnTo>
                    <a:lnTo>
                      <a:pt x="259" y="154"/>
                    </a:lnTo>
                    <a:lnTo>
                      <a:pt x="258" y="156"/>
                    </a:lnTo>
                    <a:lnTo>
                      <a:pt x="252" y="167"/>
                    </a:lnTo>
                    <a:lnTo>
                      <a:pt x="245" y="177"/>
                    </a:lnTo>
                    <a:lnTo>
                      <a:pt x="244" y="179"/>
                    </a:lnTo>
                    <a:lnTo>
                      <a:pt x="237" y="188"/>
                    </a:lnTo>
                    <a:lnTo>
                      <a:pt x="234" y="191"/>
                    </a:lnTo>
                    <a:lnTo>
                      <a:pt x="229" y="197"/>
                    </a:lnTo>
                    <a:lnTo>
                      <a:pt x="225" y="202"/>
                    </a:lnTo>
                    <a:lnTo>
                      <a:pt x="220" y="206"/>
                    </a:lnTo>
                    <a:lnTo>
                      <a:pt x="215" y="211"/>
                    </a:lnTo>
                    <a:lnTo>
                      <a:pt x="211" y="214"/>
                    </a:lnTo>
                    <a:lnTo>
                      <a:pt x="204" y="220"/>
                    </a:lnTo>
                    <a:lnTo>
                      <a:pt x="202" y="222"/>
                    </a:lnTo>
                    <a:lnTo>
                      <a:pt x="191" y="228"/>
                    </a:lnTo>
                    <a:lnTo>
                      <a:pt x="189" y="230"/>
                    </a:lnTo>
                    <a:lnTo>
                      <a:pt x="181" y="234"/>
                    </a:lnTo>
                    <a:lnTo>
                      <a:pt x="175" y="238"/>
                    </a:lnTo>
                    <a:lnTo>
                      <a:pt x="170" y="240"/>
                    </a:lnTo>
                    <a:lnTo>
                      <a:pt x="160" y="244"/>
                    </a:lnTo>
                    <a:lnTo>
                      <a:pt x="157" y="245"/>
                    </a:lnTo>
                    <a:lnTo>
                      <a:pt x="145" y="248"/>
                    </a:lnTo>
                    <a:lnTo>
                      <a:pt x="130" y="250"/>
                    </a:lnTo>
                    <a:lnTo>
                      <a:pt x="115" y="250"/>
                    </a:lnTo>
                    <a:lnTo>
                      <a:pt x="113" y="250"/>
                    </a:lnTo>
                    <a:lnTo>
                      <a:pt x="100" y="248"/>
                    </a:lnTo>
                    <a:lnTo>
                      <a:pt x="91" y="245"/>
                    </a:lnTo>
                    <a:lnTo>
                      <a:pt x="86" y="243"/>
                    </a:lnTo>
                    <a:lnTo>
                      <a:pt x="71" y="237"/>
                    </a:lnTo>
                    <a:lnTo>
                      <a:pt x="61" y="231"/>
                    </a:lnTo>
                    <a:lnTo>
                      <a:pt x="57" y="229"/>
                    </a:lnTo>
                    <a:lnTo>
                      <a:pt x="45" y="220"/>
                    </a:lnTo>
                    <a:lnTo>
                      <a:pt x="33" y="209"/>
                    </a:lnTo>
                    <a:lnTo>
                      <a:pt x="22" y="195"/>
                    </a:lnTo>
                    <a:lnTo>
                      <a:pt x="13" y="181"/>
                    </a:lnTo>
                    <a:lnTo>
                      <a:pt x="12" y="179"/>
                    </a:lnTo>
                    <a:lnTo>
                      <a:pt x="6" y="166"/>
                    </a:lnTo>
                    <a:lnTo>
                      <a:pt x="2" y="150"/>
                    </a:lnTo>
                    <a:lnTo>
                      <a:pt x="1" y="147"/>
                    </a:lnTo>
                    <a:lnTo>
                      <a:pt x="0" y="134"/>
                    </a:lnTo>
                    <a:lnTo>
                      <a:pt x="1" y="125"/>
                    </a:lnTo>
                    <a:lnTo>
                      <a:pt x="2" y="118"/>
                    </a:lnTo>
                    <a:lnTo>
                      <a:pt x="4" y="107"/>
                    </a:lnTo>
                    <a:lnTo>
                      <a:pt x="6" y="101"/>
                    </a:lnTo>
                    <a:lnTo>
                      <a:pt x="10" y="91"/>
                    </a:lnTo>
                    <a:lnTo>
                      <a:pt x="13" y="84"/>
                    </a:lnTo>
                    <a:lnTo>
                      <a:pt x="17" y="77"/>
                    </a:lnTo>
                    <a:lnTo>
                      <a:pt x="21" y="71"/>
                    </a:lnTo>
                    <a:lnTo>
                      <a:pt x="26" y="64"/>
                    </a:lnTo>
                    <a:lnTo>
                      <a:pt x="31" y="58"/>
                    </a:lnTo>
                    <a:lnTo>
                      <a:pt x="36" y="53"/>
                    </a:lnTo>
                    <a:lnTo>
                      <a:pt x="44" y="45"/>
                    </a:lnTo>
                    <a:lnTo>
                      <a:pt x="47" y="42"/>
                    </a:lnTo>
                    <a:lnTo>
                      <a:pt x="58" y="33"/>
                    </a:lnTo>
                    <a:lnTo>
                      <a:pt x="59" y="32"/>
                    </a:lnTo>
                    <a:lnTo>
                      <a:pt x="71" y="24"/>
                    </a:lnTo>
                    <a:lnTo>
                      <a:pt x="80" y="19"/>
                    </a:lnTo>
                    <a:lnTo>
                      <a:pt x="84" y="17"/>
                    </a:lnTo>
                    <a:lnTo>
                      <a:pt x="97" y="10"/>
                    </a:lnTo>
                    <a:lnTo>
                      <a:pt x="100" y="8"/>
                    </a:lnTo>
                    <a:lnTo>
                      <a:pt x="112" y="4"/>
                    </a:lnTo>
                    <a:lnTo>
                      <a:pt x="119" y="2"/>
                    </a:lnTo>
                    <a:lnTo>
                      <a:pt x="127" y="1"/>
                    </a:lnTo>
                    <a:lnTo>
                      <a:pt x="137" y="0"/>
                    </a:lnTo>
                    <a:lnTo>
                      <a:pt x="145" y="1"/>
                    </a:lnTo>
                    <a:lnTo>
                      <a:pt x="153" y="1"/>
                    </a:lnTo>
                    <a:lnTo>
                      <a:pt x="164" y="4"/>
                    </a:lnTo>
                    <a:lnTo>
                      <a:pt x="168" y="5"/>
                    </a:lnTo>
                    <a:lnTo>
                      <a:pt x="182" y="12"/>
                    </a:lnTo>
                    <a:lnTo>
                      <a:pt x="191" y="19"/>
                    </a:lnTo>
                    <a:lnTo>
                      <a:pt x="194" y="22"/>
                    </a:lnTo>
                    <a:lnTo>
                      <a:pt x="193" y="23"/>
                    </a:lnTo>
                    <a:lnTo>
                      <a:pt x="182" y="32"/>
                    </a:lnTo>
                    <a:lnTo>
                      <a:pt x="172" y="42"/>
                    </a:lnTo>
                    <a:lnTo>
                      <a:pt x="161" y="52"/>
                    </a:lnTo>
                    <a:lnTo>
                      <a:pt x="154" y="58"/>
                    </a:lnTo>
                    <a:lnTo>
                      <a:pt x="146" y="54"/>
                    </a:lnTo>
                    <a:lnTo>
                      <a:pt x="145" y="53"/>
                    </a:lnTo>
                    <a:lnTo>
                      <a:pt x="138" y="50"/>
                    </a:lnTo>
                    <a:lnTo>
                      <a:pt x="130" y="49"/>
                    </a:lnTo>
                    <a:lnTo>
                      <a:pt x="124" y="49"/>
                    </a:lnTo>
                    <a:lnTo>
                      <a:pt x="121" y="49"/>
                    </a:lnTo>
                    <a:lnTo>
                      <a:pt x="111" y="50"/>
                    </a:lnTo>
                    <a:lnTo>
                      <a:pt x="108" y="51"/>
                    </a:lnTo>
                    <a:lnTo>
                      <a:pt x="102" y="53"/>
                    </a:lnTo>
                    <a:lnTo>
                      <a:pt x="95" y="57"/>
                    </a:lnTo>
                    <a:lnTo>
                      <a:pt x="92" y="58"/>
                    </a:lnTo>
                    <a:lnTo>
                      <a:pt x="83" y="64"/>
                    </a:lnTo>
                    <a:lnTo>
                      <a:pt x="72" y="74"/>
                    </a:lnTo>
                    <a:lnTo>
                      <a:pt x="70" y="76"/>
                    </a:lnTo>
                    <a:lnTo>
                      <a:pt x="62" y="85"/>
                    </a:lnTo>
                    <a:lnTo>
                      <a:pt x="60" y="88"/>
                    </a:lnTo>
                    <a:lnTo>
                      <a:pt x="54" y="99"/>
                    </a:lnTo>
                    <a:lnTo>
                      <a:pt x="53" y="101"/>
                    </a:lnTo>
                    <a:lnTo>
                      <a:pt x="50" y="115"/>
                    </a:lnTo>
                    <a:lnTo>
                      <a:pt x="50" y="116"/>
                    </a:lnTo>
                    <a:lnTo>
                      <a:pt x="50" y="129"/>
                    </a:lnTo>
                    <a:lnTo>
                      <a:pt x="53" y="141"/>
                    </a:lnTo>
                    <a:lnTo>
                      <a:pt x="53" y="143"/>
                    </a:lnTo>
                    <a:lnTo>
                      <a:pt x="60" y="157"/>
                    </a:lnTo>
                    <a:lnTo>
                      <a:pt x="71" y="172"/>
                    </a:lnTo>
                    <a:lnTo>
                      <a:pt x="85" y="185"/>
                    </a:lnTo>
                    <a:lnTo>
                      <a:pt x="98" y="195"/>
                    </a:lnTo>
                    <a:lnTo>
                      <a:pt x="100" y="196"/>
                    </a:lnTo>
                    <a:lnTo>
                      <a:pt x="112" y="202"/>
                    </a:lnTo>
                    <a:lnTo>
                      <a:pt x="125" y="205"/>
                    </a:lnTo>
                    <a:lnTo>
                      <a:pt x="126" y="205"/>
                    </a:lnTo>
                    <a:lnTo>
                      <a:pt x="140" y="206"/>
                    </a:lnTo>
                    <a:lnTo>
                      <a:pt x="141" y="205"/>
                    </a:lnTo>
                    <a:lnTo>
                      <a:pt x="153" y="203"/>
                    </a:lnTo>
                    <a:lnTo>
                      <a:pt x="155" y="202"/>
                    </a:lnTo>
                    <a:lnTo>
                      <a:pt x="166" y="198"/>
                    </a:lnTo>
                    <a:lnTo>
                      <a:pt x="167" y="197"/>
                    </a:lnTo>
                    <a:lnTo>
                      <a:pt x="178" y="190"/>
                    </a:lnTo>
                    <a:lnTo>
                      <a:pt x="187" y="182"/>
                    </a:lnTo>
                    <a:lnTo>
                      <a:pt x="189" y="180"/>
                    </a:lnTo>
                    <a:lnTo>
                      <a:pt x="195" y="172"/>
                    </a:lnTo>
                    <a:lnTo>
                      <a:pt x="199" y="168"/>
                    </a:lnTo>
                    <a:lnTo>
                      <a:pt x="203" y="161"/>
                    </a:lnTo>
                    <a:lnTo>
                      <a:pt x="207" y="155"/>
                    </a:lnTo>
                    <a:lnTo>
                      <a:pt x="210" y="148"/>
                    </a:lnTo>
                    <a:lnTo>
                      <a:pt x="213" y="141"/>
                    </a:lnTo>
                    <a:lnTo>
                      <a:pt x="196" y="117"/>
                    </a:lnTo>
                    <a:lnTo>
                      <a:pt x="191" y="121"/>
                    </a:lnTo>
                    <a:lnTo>
                      <a:pt x="180" y="128"/>
                    </a:lnTo>
                    <a:lnTo>
                      <a:pt x="170" y="136"/>
                    </a:lnTo>
                    <a:lnTo>
                      <a:pt x="159" y="144"/>
                    </a:lnTo>
                    <a:lnTo>
                      <a:pt x="150" y="151"/>
                    </a:lnTo>
                  </a:path>
                </a:pathLst>
              </a:custGeom>
              <a:solidFill>
                <a:schemeClr val="tx1"/>
              </a:solidFill>
              <a:ln w="12700" cap="rnd" cmpd="sng">
                <a:solidFill>
                  <a:srgbClr val="FFFFFF"/>
                </a:solidFill>
                <a:prstDash val="solid"/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" name="Group 31"/>
            <p:cNvGrpSpPr>
              <a:grpSpLocks/>
            </p:cNvGrpSpPr>
            <p:nvPr/>
          </p:nvGrpSpPr>
          <p:grpSpPr bwMode="auto">
            <a:xfrm>
              <a:off x="3600" y="2928"/>
              <a:ext cx="1575" cy="750"/>
              <a:chOff x="3621" y="2749"/>
              <a:chExt cx="1575" cy="750"/>
            </a:xfrm>
          </p:grpSpPr>
          <p:sp>
            <p:nvSpPr>
              <p:cNvPr id="263200" name="Freeform 32"/>
              <p:cNvSpPr>
                <a:spLocks noEditPoints="1"/>
              </p:cNvSpPr>
              <p:nvPr/>
            </p:nvSpPr>
            <p:spPr bwMode="auto">
              <a:xfrm>
                <a:off x="3621" y="3236"/>
                <a:ext cx="262" cy="248"/>
              </a:xfrm>
              <a:custGeom>
                <a:avLst/>
                <a:gdLst/>
                <a:ahLst/>
                <a:cxnLst>
                  <a:cxn ang="0">
                    <a:pos x="1046" y="991"/>
                  </a:cxn>
                  <a:cxn ang="0">
                    <a:pos x="1001" y="983"/>
                  </a:cxn>
                  <a:cxn ang="0">
                    <a:pos x="942" y="971"/>
                  </a:cxn>
                  <a:cxn ang="0">
                    <a:pos x="880" y="960"/>
                  </a:cxn>
                  <a:cxn ang="0">
                    <a:pos x="820" y="948"/>
                  </a:cxn>
                  <a:cxn ang="0">
                    <a:pos x="812" y="946"/>
                  </a:cxn>
                  <a:cxn ang="0">
                    <a:pos x="785" y="823"/>
                  </a:cxn>
                  <a:cxn ang="0">
                    <a:pos x="767" y="731"/>
                  </a:cxn>
                  <a:cxn ang="0">
                    <a:pos x="747" y="727"/>
                  </a:cxn>
                  <a:cxn ang="0">
                    <a:pos x="689" y="711"/>
                  </a:cxn>
                  <a:cxn ang="0">
                    <a:pos x="632" y="697"/>
                  </a:cxn>
                  <a:cxn ang="0">
                    <a:pos x="575" y="682"/>
                  </a:cxn>
                  <a:cxn ang="0">
                    <a:pos x="517" y="664"/>
                  </a:cxn>
                  <a:cxn ang="0">
                    <a:pos x="462" y="647"/>
                  </a:cxn>
                  <a:cxn ang="0">
                    <a:pos x="405" y="630"/>
                  </a:cxn>
                  <a:cxn ang="0">
                    <a:pos x="365" y="617"/>
                  </a:cxn>
                  <a:cxn ang="0">
                    <a:pos x="336" y="649"/>
                  </a:cxn>
                  <a:cxn ang="0">
                    <a:pos x="235" y="758"/>
                  </a:cxn>
                  <a:cxn ang="0">
                    <a:pos x="218" y="774"/>
                  </a:cxn>
                  <a:cxn ang="0">
                    <a:pos x="170" y="759"/>
                  </a:cxn>
                  <a:cxn ang="0">
                    <a:pos x="112" y="736"/>
                  </a:cxn>
                  <a:cxn ang="0">
                    <a:pos x="54" y="715"/>
                  </a:cxn>
                  <a:cxn ang="0">
                    <a:pos x="0" y="693"/>
                  </a:cxn>
                  <a:cxn ang="0">
                    <a:pos x="97" y="605"/>
                  </a:cxn>
                  <a:cxn ang="0">
                    <a:pos x="199" y="505"/>
                  </a:cxn>
                  <a:cxn ang="0">
                    <a:pos x="298" y="407"/>
                  </a:cxn>
                  <a:cxn ang="0">
                    <a:pos x="395" y="305"/>
                  </a:cxn>
                  <a:cxn ang="0">
                    <a:pos x="486" y="202"/>
                  </a:cxn>
                  <a:cxn ang="0">
                    <a:pos x="577" y="98"/>
                  </a:cxn>
                  <a:cxn ang="0">
                    <a:pos x="659" y="0"/>
                  </a:cxn>
                  <a:cxn ang="0">
                    <a:pos x="663" y="1"/>
                  </a:cxn>
                  <a:cxn ang="0">
                    <a:pos x="711" y="15"/>
                  </a:cxn>
                  <a:cxn ang="0">
                    <a:pos x="760" y="30"/>
                  </a:cxn>
                  <a:cxn ang="0">
                    <a:pos x="810" y="43"/>
                  </a:cxn>
                  <a:cxn ang="0">
                    <a:pos x="843" y="51"/>
                  </a:cxn>
                  <a:cxn ang="0">
                    <a:pos x="849" y="93"/>
                  </a:cxn>
                  <a:cxn ang="0">
                    <a:pos x="870" y="227"/>
                  </a:cxn>
                  <a:cxn ang="0">
                    <a:pos x="893" y="359"/>
                  </a:cxn>
                  <a:cxn ang="0">
                    <a:pos x="919" y="493"/>
                  </a:cxn>
                  <a:cxn ang="0">
                    <a:pos x="948" y="626"/>
                  </a:cxn>
                  <a:cxn ang="0">
                    <a:pos x="982" y="759"/>
                  </a:cxn>
                  <a:cxn ang="0">
                    <a:pos x="1018" y="892"/>
                  </a:cxn>
                  <a:cxn ang="0">
                    <a:pos x="1046" y="991"/>
                  </a:cxn>
                  <a:cxn ang="0">
                    <a:pos x="738" y="571"/>
                  </a:cxn>
                  <a:cxn ang="0">
                    <a:pos x="733" y="543"/>
                  </a:cxn>
                  <a:cxn ang="0">
                    <a:pos x="712" y="400"/>
                  </a:cxn>
                  <a:cxn ang="0">
                    <a:pos x="696" y="256"/>
                  </a:cxn>
                  <a:cxn ang="0">
                    <a:pos x="692" y="223"/>
                  </a:cxn>
                  <a:cxn ang="0">
                    <a:pos x="623" y="312"/>
                  </a:cxn>
                  <a:cxn ang="0">
                    <a:pos x="530" y="426"/>
                  </a:cxn>
                  <a:cxn ang="0">
                    <a:pos x="472" y="496"/>
                  </a:cxn>
                  <a:cxn ang="0">
                    <a:pos x="505" y="506"/>
                  </a:cxn>
                  <a:cxn ang="0">
                    <a:pos x="560" y="523"/>
                  </a:cxn>
                  <a:cxn ang="0">
                    <a:pos x="616" y="539"/>
                  </a:cxn>
                  <a:cxn ang="0">
                    <a:pos x="671" y="554"/>
                  </a:cxn>
                  <a:cxn ang="0">
                    <a:pos x="727" y="568"/>
                  </a:cxn>
                  <a:cxn ang="0">
                    <a:pos x="738" y="571"/>
                  </a:cxn>
                </a:cxnLst>
                <a:rect l="0" t="0" r="r" b="b"/>
                <a:pathLst>
                  <a:path w="1046" h="991">
                    <a:moveTo>
                      <a:pt x="1046" y="991"/>
                    </a:moveTo>
                    <a:lnTo>
                      <a:pt x="1001" y="983"/>
                    </a:lnTo>
                    <a:lnTo>
                      <a:pt x="942" y="971"/>
                    </a:lnTo>
                    <a:lnTo>
                      <a:pt x="880" y="960"/>
                    </a:lnTo>
                    <a:lnTo>
                      <a:pt x="820" y="948"/>
                    </a:lnTo>
                    <a:lnTo>
                      <a:pt x="812" y="946"/>
                    </a:lnTo>
                    <a:lnTo>
                      <a:pt x="785" y="823"/>
                    </a:lnTo>
                    <a:lnTo>
                      <a:pt x="767" y="731"/>
                    </a:lnTo>
                    <a:lnTo>
                      <a:pt x="747" y="727"/>
                    </a:lnTo>
                    <a:lnTo>
                      <a:pt x="689" y="711"/>
                    </a:lnTo>
                    <a:lnTo>
                      <a:pt x="632" y="697"/>
                    </a:lnTo>
                    <a:lnTo>
                      <a:pt x="575" y="682"/>
                    </a:lnTo>
                    <a:lnTo>
                      <a:pt x="517" y="664"/>
                    </a:lnTo>
                    <a:lnTo>
                      <a:pt x="462" y="647"/>
                    </a:lnTo>
                    <a:lnTo>
                      <a:pt x="405" y="630"/>
                    </a:lnTo>
                    <a:lnTo>
                      <a:pt x="365" y="617"/>
                    </a:lnTo>
                    <a:lnTo>
                      <a:pt x="336" y="649"/>
                    </a:lnTo>
                    <a:lnTo>
                      <a:pt x="235" y="758"/>
                    </a:lnTo>
                    <a:lnTo>
                      <a:pt x="218" y="774"/>
                    </a:lnTo>
                    <a:lnTo>
                      <a:pt x="170" y="759"/>
                    </a:lnTo>
                    <a:lnTo>
                      <a:pt x="112" y="736"/>
                    </a:lnTo>
                    <a:lnTo>
                      <a:pt x="54" y="715"/>
                    </a:lnTo>
                    <a:lnTo>
                      <a:pt x="0" y="693"/>
                    </a:lnTo>
                    <a:lnTo>
                      <a:pt x="97" y="605"/>
                    </a:lnTo>
                    <a:lnTo>
                      <a:pt x="199" y="505"/>
                    </a:lnTo>
                    <a:lnTo>
                      <a:pt x="298" y="407"/>
                    </a:lnTo>
                    <a:lnTo>
                      <a:pt x="395" y="305"/>
                    </a:lnTo>
                    <a:lnTo>
                      <a:pt x="486" y="202"/>
                    </a:lnTo>
                    <a:lnTo>
                      <a:pt x="577" y="98"/>
                    </a:lnTo>
                    <a:lnTo>
                      <a:pt x="659" y="0"/>
                    </a:lnTo>
                    <a:lnTo>
                      <a:pt x="663" y="1"/>
                    </a:lnTo>
                    <a:lnTo>
                      <a:pt x="711" y="15"/>
                    </a:lnTo>
                    <a:lnTo>
                      <a:pt x="760" y="30"/>
                    </a:lnTo>
                    <a:lnTo>
                      <a:pt x="810" y="43"/>
                    </a:lnTo>
                    <a:lnTo>
                      <a:pt x="843" y="51"/>
                    </a:lnTo>
                    <a:lnTo>
                      <a:pt x="849" y="93"/>
                    </a:lnTo>
                    <a:lnTo>
                      <a:pt x="870" y="227"/>
                    </a:lnTo>
                    <a:lnTo>
                      <a:pt x="893" y="359"/>
                    </a:lnTo>
                    <a:lnTo>
                      <a:pt x="919" y="493"/>
                    </a:lnTo>
                    <a:lnTo>
                      <a:pt x="948" y="626"/>
                    </a:lnTo>
                    <a:lnTo>
                      <a:pt x="982" y="759"/>
                    </a:lnTo>
                    <a:lnTo>
                      <a:pt x="1018" y="892"/>
                    </a:lnTo>
                    <a:lnTo>
                      <a:pt x="1046" y="991"/>
                    </a:lnTo>
                    <a:close/>
                    <a:moveTo>
                      <a:pt x="738" y="571"/>
                    </a:moveTo>
                    <a:lnTo>
                      <a:pt x="733" y="543"/>
                    </a:lnTo>
                    <a:lnTo>
                      <a:pt x="712" y="400"/>
                    </a:lnTo>
                    <a:lnTo>
                      <a:pt x="696" y="256"/>
                    </a:lnTo>
                    <a:lnTo>
                      <a:pt x="692" y="223"/>
                    </a:lnTo>
                    <a:lnTo>
                      <a:pt x="623" y="312"/>
                    </a:lnTo>
                    <a:lnTo>
                      <a:pt x="530" y="426"/>
                    </a:lnTo>
                    <a:lnTo>
                      <a:pt x="472" y="496"/>
                    </a:lnTo>
                    <a:lnTo>
                      <a:pt x="505" y="506"/>
                    </a:lnTo>
                    <a:lnTo>
                      <a:pt x="560" y="523"/>
                    </a:lnTo>
                    <a:lnTo>
                      <a:pt x="616" y="539"/>
                    </a:lnTo>
                    <a:lnTo>
                      <a:pt x="671" y="554"/>
                    </a:lnTo>
                    <a:lnTo>
                      <a:pt x="727" y="568"/>
                    </a:lnTo>
                    <a:lnTo>
                      <a:pt x="738" y="571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201" name="Freeform 33"/>
              <p:cNvSpPr>
                <a:spLocks/>
              </p:cNvSpPr>
              <p:nvPr/>
            </p:nvSpPr>
            <p:spPr bwMode="auto">
              <a:xfrm>
                <a:off x="3898" y="3265"/>
                <a:ext cx="184" cy="233"/>
              </a:xfrm>
              <a:custGeom>
                <a:avLst/>
                <a:gdLst/>
                <a:ahLst/>
                <a:cxnLst>
                  <a:cxn ang="0">
                    <a:pos x="186" y="909"/>
                  </a:cxn>
                  <a:cxn ang="0">
                    <a:pos x="273" y="188"/>
                  </a:cxn>
                  <a:cxn ang="0">
                    <a:pos x="231" y="182"/>
                  </a:cxn>
                  <a:cxn ang="0">
                    <a:pos x="180" y="176"/>
                  </a:cxn>
                  <a:cxn ang="0">
                    <a:pos x="127" y="167"/>
                  </a:cxn>
                  <a:cxn ang="0">
                    <a:pos x="74" y="159"/>
                  </a:cxn>
                  <a:cxn ang="0">
                    <a:pos x="23" y="150"/>
                  </a:cxn>
                  <a:cxn ang="0">
                    <a:pos x="0" y="146"/>
                  </a:cxn>
                  <a:cxn ang="0">
                    <a:pos x="27" y="0"/>
                  </a:cxn>
                  <a:cxn ang="0">
                    <a:pos x="50" y="5"/>
                  </a:cxn>
                  <a:cxn ang="0">
                    <a:pos x="98" y="13"/>
                  </a:cxn>
                  <a:cxn ang="0">
                    <a:pos x="149" y="22"/>
                  </a:cxn>
                  <a:cxn ang="0">
                    <a:pos x="200" y="29"/>
                  </a:cxn>
                  <a:cxn ang="0">
                    <a:pos x="251" y="35"/>
                  </a:cxn>
                  <a:cxn ang="0">
                    <a:pos x="301" y="42"/>
                  </a:cxn>
                  <a:cxn ang="0">
                    <a:pos x="353" y="47"/>
                  </a:cxn>
                  <a:cxn ang="0">
                    <a:pos x="402" y="53"/>
                  </a:cxn>
                  <a:cxn ang="0">
                    <a:pos x="454" y="58"/>
                  </a:cxn>
                  <a:cxn ang="0">
                    <a:pos x="504" y="61"/>
                  </a:cxn>
                  <a:cxn ang="0">
                    <a:pos x="556" y="64"/>
                  </a:cxn>
                  <a:cxn ang="0">
                    <a:pos x="605" y="66"/>
                  </a:cxn>
                  <a:cxn ang="0">
                    <a:pos x="656" y="68"/>
                  </a:cxn>
                  <a:cxn ang="0">
                    <a:pos x="707" y="69"/>
                  </a:cxn>
                  <a:cxn ang="0">
                    <a:pos x="735" y="69"/>
                  </a:cxn>
                  <a:cxn ang="0">
                    <a:pos x="733" y="218"/>
                  </a:cxn>
                  <a:cxn ang="0">
                    <a:pos x="704" y="217"/>
                  </a:cxn>
                  <a:cxn ang="0">
                    <a:pos x="651" y="216"/>
                  </a:cxn>
                  <a:cxn ang="0">
                    <a:pos x="598" y="214"/>
                  </a:cxn>
                  <a:cxn ang="0">
                    <a:pos x="548" y="212"/>
                  </a:cxn>
                  <a:cxn ang="0">
                    <a:pos x="494" y="209"/>
                  </a:cxn>
                  <a:cxn ang="0">
                    <a:pos x="459" y="207"/>
                  </a:cxn>
                  <a:cxn ang="0">
                    <a:pos x="404" y="931"/>
                  </a:cxn>
                  <a:cxn ang="0">
                    <a:pos x="384" y="930"/>
                  </a:cxn>
                  <a:cxn ang="0">
                    <a:pos x="321" y="924"/>
                  </a:cxn>
                  <a:cxn ang="0">
                    <a:pos x="262" y="918"/>
                  </a:cxn>
                  <a:cxn ang="0">
                    <a:pos x="200" y="911"/>
                  </a:cxn>
                  <a:cxn ang="0">
                    <a:pos x="186" y="909"/>
                  </a:cxn>
                </a:cxnLst>
                <a:rect l="0" t="0" r="r" b="b"/>
                <a:pathLst>
                  <a:path w="735" h="931">
                    <a:moveTo>
                      <a:pt x="186" y="909"/>
                    </a:moveTo>
                    <a:lnTo>
                      <a:pt x="273" y="188"/>
                    </a:lnTo>
                    <a:lnTo>
                      <a:pt x="231" y="182"/>
                    </a:lnTo>
                    <a:lnTo>
                      <a:pt x="180" y="176"/>
                    </a:lnTo>
                    <a:lnTo>
                      <a:pt x="127" y="167"/>
                    </a:lnTo>
                    <a:lnTo>
                      <a:pt x="74" y="159"/>
                    </a:lnTo>
                    <a:lnTo>
                      <a:pt x="23" y="150"/>
                    </a:lnTo>
                    <a:lnTo>
                      <a:pt x="0" y="146"/>
                    </a:lnTo>
                    <a:lnTo>
                      <a:pt x="27" y="0"/>
                    </a:lnTo>
                    <a:lnTo>
                      <a:pt x="50" y="5"/>
                    </a:lnTo>
                    <a:lnTo>
                      <a:pt x="98" y="13"/>
                    </a:lnTo>
                    <a:lnTo>
                      <a:pt x="149" y="22"/>
                    </a:lnTo>
                    <a:lnTo>
                      <a:pt x="200" y="29"/>
                    </a:lnTo>
                    <a:lnTo>
                      <a:pt x="251" y="35"/>
                    </a:lnTo>
                    <a:lnTo>
                      <a:pt x="301" y="42"/>
                    </a:lnTo>
                    <a:lnTo>
                      <a:pt x="353" y="47"/>
                    </a:lnTo>
                    <a:lnTo>
                      <a:pt x="402" y="53"/>
                    </a:lnTo>
                    <a:lnTo>
                      <a:pt x="454" y="58"/>
                    </a:lnTo>
                    <a:lnTo>
                      <a:pt x="504" y="61"/>
                    </a:lnTo>
                    <a:lnTo>
                      <a:pt x="556" y="64"/>
                    </a:lnTo>
                    <a:lnTo>
                      <a:pt x="605" y="66"/>
                    </a:lnTo>
                    <a:lnTo>
                      <a:pt x="656" y="68"/>
                    </a:lnTo>
                    <a:lnTo>
                      <a:pt x="707" y="69"/>
                    </a:lnTo>
                    <a:lnTo>
                      <a:pt x="735" y="69"/>
                    </a:lnTo>
                    <a:lnTo>
                      <a:pt x="733" y="218"/>
                    </a:lnTo>
                    <a:lnTo>
                      <a:pt x="704" y="217"/>
                    </a:lnTo>
                    <a:lnTo>
                      <a:pt x="651" y="216"/>
                    </a:lnTo>
                    <a:lnTo>
                      <a:pt x="598" y="214"/>
                    </a:lnTo>
                    <a:lnTo>
                      <a:pt x="548" y="212"/>
                    </a:lnTo>
                    <a:lnTo>
                      <a:pt x="494" y="209"/>
                    </a:lnTo>
                    <a:lnTo>
                      <a:pt x="459" y="207"/>
                    </a:lnTo>
                    <a:lnTo>
                      <a:pt x="404" y="931"/>
                    </a:lnTo>
                    <a:lnTo>
                      <a:pt x="384" y="930"/>
                    </a:lnTo>
                    <a:lnTo>
                      <a:pt x="321" y="924"/>
                    </a:lnTo>
                    <a:lnTo>
                      <a:pt x="262" y="918"/>
                    </a:lnTo>
                    <a:lnTo>
                      <a:pt x="200" y="911"/>
                    </a:lnTo>
                    <a:lnTo>
                      <a:pt x="186" y="909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202" name="Freeform 34"/>
              <p:cNvSpPr>
                <a:spLocks/>
              </p:cNvSpPr>
              <p:nvPr/>
            </p:nvSpPr>
            <p:spPr bwMode="auto">
              <a:xfrm>
                <a:off x="4095" y="3267"/>
                <a:ext cx="183" cy="232"/>
              </a:xfrm>
              <a:custGeom>
                <a:avLst/>
                <a:gdLst/>
                <a:ahLst/>
                <a:cxnLst>
                  <a:cxn ang="0">
                    <a:pos x="322" y="927"/>
                  </a:cxn>
                  <a:cxn ang="0">
                    <a:pos x="275" y="201"/>
                  </a:cxn>
                  <a:cxn ang="0">
                    <a:pos x="234" y="204"/>
                  </a:cxn>
                  <a:cxn ang="0">
                    <a:pos x="181" y="206"/>
                  </a:cxn>
                  <a:cxn ang="0">
                    <a:pos x="128" y="208"/>
                  </a:cxn>
                  <a:cxn ang="0">
                    <a:pos x="74" y="209"/>
                  </a:cxn>
                  <a:cxn ang="0">
                    <a:pos x="23" y="210"/>
                  </a:cxn>
                  <a:cxn ang="0">
                    <a:pos x="0" y="210"/>
                  </a:cxn>
                  <a:cxn ang="0">
                    <a:pos x="0" y="62"/>
                  </a:cxn>
                  <a:cxn ang="0">
                    <a:pos x="23" y="62"/>
                  </a:cxn>
                  <a:cxn ang="0">
                    <a:pos x="72" y="61"/>
                  </a:cxn>
                  <a:cxn ang="0">
                    <a:pos x="124" y="60"/>
                  </a:cxn>
                  <a:cxn ang="0">
                    <a:pos x="175" y="58"/>
                  </a:cxn>
                  <a:cxn ang="0">
                    <a:pos x="226" y="56"/>
                  </a:cxn>
                  <a:cxn ang="0">
                    <a:pos x="276" y="53"/>
                  </a:cxn>
                  <a:cxn ang="0">
                    <a:pos x="327" y="50"/>
                  </a:cxn>
                  <a:cxn ang="0">
                    <a:pos x="378" y="46"/>
                  </a:cxn>
                  <a:cxn ang="0">
                    <a:pos x="429" y="40"/>
                  </a:cxn>
                  <a:cxn ang="0">
                    <a:pos x="479" y="34"/>
                  </a:cxn>
                  <a:cxn ang="0">
                    <a:pos x="530" y="28"/>
                  </a:cxn>
                  <a:cxn ang="0">
                    <a:pos x="581" y="21"/>
                  </a:cxn>
                  <a:cxn ang="0">
                    <a:pos x="630" y="15"/>
                  </a:cxn>
                  <a:cxn ang="0">
                    <a:pos x="681" y="5"/>
                  </a:cxn>
                  <a:cxn ang="0">
                    <a:pos x="711" y="0"/>
                  </a:cxn>
                  <a:cxn ang="0">
                    <a:pos x="736" y="146"/>
                  </a:cxn>
                  <a:cxn ang="0">
                    <a:pos x="706" y="151"/>
                  </a:cxn>
                  <a:cxn ang="0">
                    <a:pos x="653" y="160"/>
                  </a:cxn>
                  <a:cxn ang="0">
                    <a:pos x="601" y="168"/>
                  </a:cxn>
                  <a:cxn ang="0">
                    <a:pos x="549" y="175"/>
                  </a:cxn>
                  <a:cxn ang="0">
                    <a:pos x="497" y="182"/>
                  </a:cxn>
                  <a:cxn ang="0">
                    <a:pos x="464" y="186"/>
                  </a:cxn>
                  <a:cxn ang="0">
                    <a:pos x="541" y="909"/>
                  </a:cxn>
                  <a:cxn ang="0">
                    <a:pos x="519" y="911"/>
                  </a:cxn>
                  <a:cxn ang="0">
                    <a:pos x="457" y="917"/>
                  </a:cxn>
                  <a:cxn ang="0">
                    <a:pos x="396" y="922"/>
                  </a:cxn>
                  <a:cxn ang="0">
                    <a:pos x="334" y="926"/>
                  </a:cxn>
                  <a:cxn ang="0">
                    <a:pos x="322" y="927"/>
                  </a:cxn>
                </a:cxnLst>
                <a:rect l="0" t="0" r="r" b="b"/>
                <a:pathLst>
                  <a:path w="736" h="927">
                    <a:moveTo>
                      <a:pt x="322" y="927"/>
                    </a:moveTo>
                    <a:lnTo>
                      <a:pt x="275" y="201"/>
                    </a:lnTo>
                    <a:lnTo>
                      <a:pt x="234" y="204"/>
                    </a:lnTo>
                    <a:lnTo>
                      <a:pt x="181" y="206"/>
                    </a:lnTo>
                    <a:lnTo>
                      <a:pt x="128" y="208"/>
                    </a:lnTo>
                    <a:lnTo>
                      <a:pt x="74" y="209"/>
                    </a:lnTo>
                    <a:lnTo>
                      <a:pt x="23" y="210"/>
                    </a:lnTo>
                    <a:lnTo>
                      <a:pt x="0" y="210"/>
                    </a:lnTo>
                    <a:lnTo>
                      <a:pt x="0" y="62"/>
                    </a:lnTo>
                    <a:lnTo>
                      <a:pt x="23" y="62"/>
                    </a:lnTo>
                    <a:lnTo>
                      <a:pt x="72" y="61"/>
                    </a:lnTo>
                    <a:lnTo>
                      <a:pt x="124" y="60"/>
                    </a:lnTo>
                    <a:lnTo>
                      <a:pt x="175" y="58"/>
                    </a:lnTo>
                    <a:lnTo>
                      <a:pt x="226" y="56"/>
                    </a:lnTo>
                    <a:lnTo>
                      <a:pt x="276" y="53"/>
                    </a:lnTo>
                    <a:lnTo>
                      <a:pt x="327" y="50"/>
                    </a:lnTo>
                    <a:lnTo>
                      <a:pt x="378" y="46"/>
                    </a:lnTo>
                    <a:lnTo>
                      <a:pt x="429" y="40"/>
                    </a:lnTo>
                    <a:lnTo>
                      <a:pt x="479" y="34"/>
                    </a:lnTo>
                    <a:lnTo>
                      <a:pt x="530" y="28"/>
                    </a:lnTo>
                    <a:lnTo>
                      <a:pt x="581" y="21"/>
                    </a:lnTo>
                    <a:lnTo>
                      <a:pt x="630" y="15"/>
                    </a:lnTo>
                    <a:lnTo>
                      <a:pt x="681" y="5"/>
                    </a:lnTo>
                    <a:lnTo>
                      <a:pt x="711" y="0"/>
                    </a:lnTo>
                    <a:lnTo>
                      <a:pt x="736" y="146"/>
                    </a:lnTo>
                    <a:lnTo>
                      <a:pt x="706" y="151"/>
                    </a:lnTo>
                    <a:lnTo>
                      <a:pt x="653" y="160"/>
                    </a:lnTo>
                    <a:lnTo>
                      <a:pt x="601" y="168"/>
                    </a:lnTo>
                    <a:lnTo>
                      <a:pt x="549" y="175"/>
                    </a:lnTo>
                    <a:lnTo>
                      <a:pt x="497" y="182"/>
                    </a:lnTo>
                    <a:lnTo>
                      <a:pt x="464" y="186"/>
                    </a:lnTo>
                    <a:lnTo>
                      <a:pt x="541" y="909"/>
                    </a:lnTo>
                    <a:lnTo>
                      <a:pt x="519" y="911"/>
                    </a:lnTo>
                    <a:lnTo>
                      <a:pt x="457" y="917"/>
                    </a:lnTo>
                    <a:lnTo>
                      <a:pt x="396" y="922"/>
                    </a:lnTo>
                    <a:lnTo>
                      <a:pt x="334" y="926"/>
                    </a:lnTo>
                    <a:lnTo>
                      <a:pt x="322" y="92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203" name="Freeform 35"/>
              <p:cNvSpPr>
                <a:spLocks/>
              </p:cNvSpPr>
              <p:nvPr/>
            </p:nvSpPr>
            <p:spPr bwMode="auto">
              <a:xfrm>
                <a:off x="4299" y="3252"/>
                <a:ext cx="97" cy="225"/>
              </a:xfrm>
              <a:custGeom>
                <a:avLst/>
                <a:gdLst/>
                <a:ahLst/>
                <a:cxnLst>
                  <a:cxn ang="0">
                    <a:pos x="173" y="898"/>
                  </a:cxn>
                  <a:cxn ang="0">
                    <a:pos x="0" y="39"/>
                  </a:cxn>
                  <a:cxn ang="0">
                    <a:pos x="12" y="37"/>
                  </a:cxn>
                  <a:cxn ang="0">
                    <a:pos x="61" y="27"/>
                  </a:cxn>
                  <a:cxn ang="0">
                    <a:pos x="111" y="16"/>
                  </a:cxn>
                  <a:cxn ang="0">
                    <a:pos x="162" y="4"/>
                  </a:cxn>
                  <a:cxn ang="0">
                    <a:pos x="178" y="0"/>
                  </a:cxn>
                  <a:cxn ang="0">
                    <a:pos x="388" y="851"/>
                  </a:cxn>
                  <a:cxn ang="0">
                    <a:pos x="369" y="855"/>
                  </a:cxn>
                  <a:cxn ang="0">
                    <a:pos x="307" y="869"/>
                  </a:cxn>
                  <a:cxn ang="0">
                    <a:pos x="247" y="883"/>
                  </a:cxn>
                  <a:cxn ang="0">
                    <a:pos x="187" y="895"/>
                  </a:cxn>
                  <a:cxn ang="0">
                    <a:pos x="173" y="898"/>
                  </a:cxn>
                </a:cxnLst>
                <a:rect l="0" t="0" r="r" b="b"/>
                <a:pathLst>
                  <a:path w="388" h="898">
                    <a:moveTo>
                      <a:pt x="173" y="898"/>
                    </a:moveTo>
                    <a:lnTo>
                      <a:pt x="0" y="39"/>
                    </a:lnTo>
                    <a:lnTo>
                      <a:pt x="12" y="37"/>
                    </a:lnTo>
                    <a:lnTo>
                      <a:pt x="61" y="27"/>
                    </a:lnTo>
                    <a:lnTo>
                      <a:pt x="111" y="16"/>
                    </a:lnTo>
                    <a:lnTo>
                      <a:pt x="162" y="4"/>
                    </a:lnTo>
                    <a:lnTo>
                      <a:pt x="178" y="0"/>
                    </a:lnTo>
                    <a:lnTo>
                      <a:pt x="388" y="851"/>
                    </a:lnTo>
                    <a:lnTo>
                      <a:pt x="369" y="855"/>
                    </a:lnTo>
                    <a:lnTo>
                      <a:pt x="307" y="869"/>
                    </a:lnTo>
                    <a:lnTo>
                      <a:pt x="247" y="883"/>
                    </a:lnTo>
                    <a:lnTo>
                      <a:pt x="187" y="895"/>
                    </a:lnTo>
                    <a:lnTo>
                      <a:pt x="173" y="898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204" name="Freeform 36"/>
              <p:cNvSpPr>
                <a:spLocks/>
              </p:cNvSpPr>
              <p:nvPr/>
            </p:nvSpPr>
            <p:spPr bwMode="auto">
              <a:xfrm>
                <a:off x="4370" y="3184"/>
                <a:ext cx="186" cy="249"/>
              </a:xfrm>
              <a:custGeom>
                <a:avLst/>
                <a:gdLst/>
                <a:ahLst/>
                <a:cxnLst>
                  <a:cxn ang="0">
                    <a:pos x="542" y="996"/>
                  </a:cxn>
                  <a:cxn ang="0">
                    <a:pos x="305" y="307"/>
                  </a:cxn>
                  <a:cxn ang="0">
                    <a:pos x="267" y="320"/>
                  </a:cxn>
                  <a:cxn ang="0">
                    <a:pos x="218" y="336"/>
                  </a:cxn>
                  <a:cxn ang="0">
                    <a:pos x="170" y="352"/>
                  </a:cxn>
                  <a:cxn ang="0">
                    <a:pos x="119" y="367"/>
                  </a:cxn>
                  <a:cxn ang="0">
                    <a:pos x="69" y="381"/>
                  </a:cxn>
                  <a:cxn ang="0">
                    <a:pos x="40" y="389"/>
                  </a:cxn>
                  <a:cxn ang="0">
                    <a:pos x="0" y="246"/>
                  </a:cxn>
                  <a:cxn ang="0">
                    <a:pos x="29" y="239"/>
                  </a:cxn>
                  <a:cxn ang="0">
                    <a:pos x="76" y="224"/>
                  </a:cxn>
                  <a:cxn ang="0">
                    <a:pos x="126" y="210"/>
                  </a:cxn>
                  <a:cxn ang="0">
                    <a:pos x="173" y="196"/>
                  </a:cxn>
                  <a:cxn ang="0">
                    <a:pos x="220" y="179"/>
                  </a:cxn>
                  <a:cxn ang="0">
                    <a:pos x="274" y="161"/>
                  </a:cxn>
                  <a:cxn ang="0">
                    <a:pos x="318" y="146"/>
                  </a:cxn>
                  <a:cxn ang="0">
                    <a:pos x="361" y="130"/>
                  </a:cxn>
                  <a:cxn ang="0">
                    <a:pos x="415" y="110"/>
                  </a:cxn>
                  <a:cxn ang="0">
                    <a:pos x="461" y="90"/>
                  </a:cxn>
                  <a:cxn ang="0">
                    <a:pos x="507" y="72"/>
                  </a:cxn>
                  <a:cxn ang="0">
                    <a:pos x="554" y="52"/>
                  </a:cxn>
                  <a:cxn ang="0">
                    <a:pos x="600" y="30"/>
                  </a:cxn>
                  <a:cxn ang="0">
                    <a:pos x="648" y="9"/>
                  </a:cxn>
                  <a:cxn ang="0">
                    <a:pos x="668" y="0"/>
                  </a:cxn>
                  <a:cxn ang="0">
                    <a:pos x="732" y="134"/>
                  </a:cxn>
                  <a:cxn ang="0">
                    <a:pos x="711" y="144"/>
                  </a:cxn>
                  <a:cxn ang="0">
                    <a:pos x="661" y="166"/>
                  </a:cxn>
                  <a:cxn ang="0">
                    <a:pos x="613" y="188"/>
                  </a:cxn>
                  <a:cxn ang="0">
                    <a:pos x="564" y="209"/>
                  </a:cxn>
                  <a:cxn ang="0">
                    <a:pos x="517" y="227"/>
                  </a:cxn>
                  <a:cxn ang="0">
                    <a:pos x="480" y="242"/>
                  </a:cxn>
                  <a:cxn ang="0">
                    <a:pos x="747" y="919"/>
                  </a:cxn>
                  <a:cxn ang="0">
                    <a:pos x="735" y="924"/>
                  </a:cxn>
                  <a:cxn ang="0">
                    <a:pos x="670" y="949"/>
                  </a:cxn>
                  <a:cxn ang="0">
                    <a:pos x="617" y="969"/>
                  </a:cxn>
                  <a:cxn ang="0">
                    <a:pos x="564" y="988"/>
                  </a:cxn>
                  <a:cxn ang="0">
                    <a:pos x="542" y="996"/>
                  </a:cxn>
                </a:cxnLst>
                <a:rect l="0" t="0" r="r" b="b"/>
                <a:pathLst>
                  <a:path w="747" h="996">
                    <a:moveTo>
                      <a:pt x="542" y="996"/>
                    </a:moveTo>
                    <a:lnTo>
                      <a:pt x="305" y="307"/>
                    </a:lnTo>
                    <a:lnTo>
                      <a:pt x="267" y="320"/>
                    </a:lnTo>
                    <a:lnTo>
                      <a:pt x="218" y="336"/>
                    </a:lnTo>
                    <a:lnTo>
                      <a:pt x="170" y="352"/>
                    </a:lnTo>
                    <a:lnTo>
                      <a:pt x="119" y="367"/>
                    </a:lnTo>
                    <a:lnTo>
                      <a:pt x="69" y="381"/>
                    </a:lnTo>
                    <a:lnTo>
                      <a:pt x="40" y="389"/>
                    </a:lnTo>
                    <a:lnTo>
                      <a:pt x="0" y="246"/>
                    </a:lnTo>
                    <a:lnTo>
                      <a:pt x="29" y="239"/>
                    </a:lnTo>
                    <a:lnTo>
                      <a:pt x="76" y="224"/>
                    </a:lnTo>
                    <a:lnTo>
                      <a:pt x="126" y="210"/>
                    </a:lnTo>
                    <a:lnTo>
                      <a:pt x="173" y="196"/>
                    </a:lnTo>
                    <a:lnTo>
                      <a:pt x="220" y="179"/>
                    </a:lnTo>
                    <a:lnTo>
                      <a:pt x="274" y="161"/>
                    </a:lnTo>
                    <a:lnTo>
                      <a:pt x="318" y="146"/>
                    </a:lnTo>
                    <a:lnTo>
                      <a:pt x="361" y="130"/>
                    </a:lnTo>
                    <a:lnTo>
                      <a:pt x="415" y="110"/>
                    </a:lnTo>
                    <a:lnTo>
                      <a:pt x="461" y="90"/>
                    </a:lnTo>
                    <a:lnTo>
                      <a:pt x="507" y="72"/>
                    </a:lnTo>
                    <a:lnTo>
                      <a:pt x="554" y="52"/>
                    </a:lnTo>
                    <a:lnTo>
                      <a:pt x="600" y="30"/>
                    </a:lnTo>
                    <a:lnTo>
                      <a:pt x="648" y="9"/>
                    </a:lnTo>
                    <a:lnTo>
                      <a:pt x="668" y="0"/>
                    </a:lnTo>
                    <a:lnTo>
                      <a:pt x="732" y="134"/>
                    </a:lnTo>
                    <a:lnTo>
                      <a:pt x="711" y="144"/>
                    </a:lnTo>
                    <a:lnTo>
                      <a:pt x="661" y="166"/>
                    </a:lnTo>
                    <a:lnTo>
                      <a:pt x="613" y="188"/>
                    </a:lnTo>
                    <a:lnTo>
                      <a:pt x="564" y="209"/>
                    </a:lnTo>
                    <a:lnTo>
                      <a:pt x="517" y="227"/>
                    </a:lnTo>
                    <a:lnTo>
                      <a:pt x="480" y="242"/>
                    </a:lnTo>
                    <a:lnTo>
                      <a:pt x="747" y="919"/>
                    </a:lnTo>
                    <a:lnTo>
                      <a:pt x="735" y="924"/>
                    </a:lnTo>
                    <a:lnTo>
                      <a:pt x="670" y="949"/>
                    </a:lnTo>
                    <a:lnTo>
                      <a:pt x="617" y="969"/>
                    </a:lnTo>
                    <a:lnTo>
                      <a:pt x="564" y="988"/>
                    </a:lnTo>
                    <a:lnTo>
                      <a:pt x="542" y="996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205" name="Freeform 37"/>
              <p:cNvSpPr>
                <a:spLocks/>
              </p:cNvSpPr>
              <p:nvPr/>
            </p:nvSpPr>
            <p:spPr bwMode="auto">
              <a:xfrm>
                <a:off x="4562" y="3077"/>
                <a:ext cx="255" cy="264"/>
              </a:xfrm>
              <a:custGeom>
                <a:avLst/>
                <a:gdLst/>
                <a:ahLst/>
                <a:cxnLst>
                  <a:cxn ang="0">
                    <a:pos x="14" y="368"/>
                  </a:cxn>
                  <a:cxn ang="0">
                    <a:pos x="104" y="322"/>
                  </a:cxn>
                  <a:cxn ang="0">
                    <a:pos x="161" y="290"/>
                  </a:cxn>
                  <a:cxn ang="0">
                    <a:pos x="440" y="784"/>
                  </a:cxn>
                  <a:cxn ang="0">
                    <a:pos x="515" y="859"/>
                  </a:cxn>
                  <a:cxn ang="0">
                    <a:pos x="570" y="871"/>
                  </a:cxn>
                  <a:cxn ang="0">
                    <a:pos x="603" y="869"/>
                  </a:cxn>
                  <a:cxn ang="0">
                    <a:pos x="663" y="850"/>
                  </a:cxn>
                  <a:cxn ang="0">
                    <a:pos x="707" y="826"/>
                  </a:cxn>
                  <a:cxn ang="0">
                    <a:pos x="741" y="802"/>
                  </a:cxn>
                  <a:cxn ang="0">
                    <a:pos x="769" y="778"/>
                  </a:cxn>
                  <a:cxn ang="0">
                    <a:pos x="801" y="735"/>
                  </a:cxn>
                  <a:cxn ang="0">
                    <a:pos x="817" y="678"/>
                  </a:cxn>
                  <a:cxn ang="0">
                    <a:pos x="809" y="634"/>
                  </a:cxn>
                  <a:cxn ang="0">
                    <a:pos x="733" y="506"/>
                  </a:cxn>
                  <a:cxn ang="0">
                    <a:pos x="494" y="82"/>
                  </a:cxn>
                  <a:cxn ang="0">
                    <a:pos x="576" y="23"/>
                  </a:cxn>
                  <a:cxn ang="0">
                    <a:pos x="883" y="369"/>
                  </a:cxn>
                  <a:cxn ang="0">
                    <a:pos x="1003" y="558"/>
                  </a:cxn>
                  <a:cxn ang="0">
                    <a:pos x="1018" y="628"/>
                  </a:cxn>
                  <a:cxn ang="0">
                    <a:pos x="1007" y="714"/>
                  </a:cxn>
                  <a:cxn ang="0">
                    <a:pos x="976" y="778"/>
                  </a:cxn>
                  <a:cxn ang="0">
                    <a:pos x="939" y="831"/>
                  </a:cxn>
                  <a:cxn ang="0">
                    <a:pos x="886" y="883"/>
                  </a:cxn>
                  <a:cxn ang="0">
                    <a:pos x="793" y="949"/>
                  </a:cxn>
                  <a:cxn ang="0">
                    <a:pos x="741" y="979"/>
                  </a:cxn>
                  <a:cxn ang="0">
                    <a:pos x="685" y="1008"/>
                  </a:cxn>
                  <a:cxn ang="0">
                    <a:pos x="628" y="1032"/>
                  </a:cxn>
                  <a:cxn ang="0">
                    <a:pos x="575" y="1046"/>
                  </a:cxn>
                  <a:cxn ang="0">
                    <a:pos x="500" y="1052"/>
                  </a:cxn>
                  <a:cxn ang="0">
                    <a:pos x="429" y="1041"/>
                  </a:cxn>
                  <a:cxn ang="0">
                    <a:pos x="373" y="1016"/>
                  </a:cxn>
                  <a:cxn ang="0">
                    <a:pos x="317" y="963"/>
                  </a:cxn>
                  <a:cxn ang="0">
                    <a:pos x="211" y="793"/>
                  </a:cxn>
                </a:cxnLst>
                <a:rect l="0" t="0" r="r" b="b"/>
                <a:pathLst>
                  <a:path w="1018" h="1052">
                    <a:moveTo>
                      <a:pt x="0" y="375"/>
                    </a:moveTo>
                    <a:lnTo>
                      <a:pt x="14" y="368"/>
                    </a:lnTo>
                    <a:lnTo>
                      <a:pt x="59" y="346"/>
                    </a:lnTo>
                    <a:lnTo>
                      <a:pt x="104" y="322"/>
                    </a:lnTo>
                    <a:lnTo>
                      <a:pt x="149" y="296"/>
                    </a:lnTo>
                    <a:lnTo>
                      <a:pt x="161" y="290"/>
                    </a:lnTo>
                    <a:lnTo>
                      <a:pt x="393" y="704"/>
                    </a:lnTo>
                    <a:lnTo>
                      <a:pt x="440" y="784"/>
                    </a:lnTo>
                    <a:lnTo>
                      <a:pt x="471" y="827"/>
                    </a:lnTo>
                    <a:lnTo>
                      <a:pt x="515" y="859"/>
                    </a:lnTo>
                    <a:lnTo>
                      <a:pt x="532" y="863"/>
                    </a:lnTo>
                    <a:lnTo>
                      <a:pt x="570" y="871"/>
                    </a:lnTo>
                    <a:lnTo>
                      <a:pt x="601" y="869"/>
                    </a:lnTo>
                    <a:lnTo>
                      <a:pt x="603" y="869"/>
                    </a:lnTo>
                    <a:lnTo>
                      <a:pt x="635" y="861"/>
                    </a:lnTo>
                    <a:lnTo>
                      <a:pt x="663" y="850"/>
                    </a:lnTo>
                    <a:lnTo>
                      <a:pt x="670" y="847"/>
                    </a:lnTo>
                    <a:lnTo>
                      <a:pt x="707" y="826"/>
                    </a:lnTo>
                    <a:lnTo>
                      <a:pt x="714" y="821"/>
                    </a:lnTo>
                    <a:lnTo>
                      <a:pt x="741" y="802"/>
                    </a:lnTo>
                    <a:lnTo>
                      <a:pt x="762" y="785"/>
                    </a:lnTo>
                    <a:lnTo>
                      <a:pt x="769" y="778"/>
                    </a:lnTo>
                    <a:lnTo>
                      <a:pt x="791" y="752"/>
                    </a:lnTo>
                    <a:lnTo>
                      <a:pt x="801" y="735"/>
                    </a:lnTo>
                    <a:lnTo>
                      <a:pt x="805" y="727"/>
                    </a:lnTo>
                    <a:lnTo>
                      <a:pt x="817" y="678"/>
                    </a:lnTo>
                    <a:lnTo>
                      <a:pt x="810" y="642"/>
                    </a:lnTo>
                    <a:lnTo>
                      <a:pt x="809" y="634"/>
                    </a:lnTo>
                    <a:lnTo>
                      <a:pt x="781" y="581"/>
                    </a:lnTo>
                    <a:lnTo>
                      <a:pt x="733" y="506"/>
                    </a:lnTo>
                    <a:lnTo>
                      <a:pt x="460" y="105"/>
                    </a:lnTo>
                    <a:lnTo>
                      <a:pt x="494" y="82"/>
                    </a:lnTo>
                    <a:lnTo>
                      <a:pt x="535" y="53"/>
                    </a:lnTo>
                    <a:lnTo>
                      <a:pt x="576" y="23"/>
                    </a:lnTo>
                    <a:lnTo>
                      <a:pt x="607" y="0"/>
                    </a:lnTo>
                    <a:lnTo>
                      <a:pt x="883" y="369"/>
                    </a:lnTo>
                    <a:lnTo>
                      <a:pt x="960" y="479"/>
                    </a:lnTo>
                    <a:lnTo>
                      <a:pt x="1003" y="558"/>
                    </a:lnTo>
                    <a:lnTo>
                      <a:pt x="1018" y="621"/>
                    </a:lnTo>
                    <a:lnTo>
                      <a:pt x="1018" y="628"/>
                    </a:lnTo>
                    <a:lnTo>
                      <a:pt x="1016" y="683"/>
                    </a:lnTo>
                    <a:lnTo>
                      <a:pt x="1007" y="714"/>
                    </a:lnTo>
                    <a:lnTo>
                      <a:pt x="994" y="748"/>
                    </a:lnTo>
                    <a:lnTo>
                      <a:pt x="976" y="778"/>
                    </a:lnTo>
                    <a:lnTo>
                      <a:pt x="952" y="815"/>
                    </a:lnTo>
                    <a:lnTo>
                      <a:pt x="939" y="831"/>
                    </a:lnTo>
                    <a:lnTo>
                      <a:pt x="893" y="876"/>
                    </a:lnTo>
                    <a:lnTo>
                      <a:pt x="886" y="883"/>
                    </a:lnTo>
                    <a:lnTo>
                      <a:pt x="844" y="913"/>
                    </a:lnTo>
                    <a:lnTo>
                      <a:pt x="793" y="949"/>
                    </a:lnTo>
                    <a:lnTo>
                      <a:pt x="791" y="951"/>
                    </a:lnTo>
                    <a:lnTo>
                      <a:pt x="741" y="979"/>
                    </a:lnTo>
                    <a:lnTo>
                      <a:pt x="728" y="987"/>
                    </a:lnTo>
                    <a:lnTo>
                      <a:pt x="685" y="1008"/>
                    </a:lnTo>
                    <a:lnTo>
                      <a:pt x="670" y="1016"/>
                    </a:lnTo>
                    <a:lnTo>
                      <a:pt x="628" y="1032"/>
                    </a:lnTo>
                    <a:lnTo>
                      <a:pt x="619" y="1036"/>
                    </a:lnTo>
                    <a:lnTo>
                      <a:pt x="575" y="1046"/>
                    </a:lnTo>
                    <a:lnTo>
                      <a:pt x="567" y="1046"/>
                    </a:lnTo>
                    <a:lnTo>
                      <a:pt x="500" y="1052"/>
                    </a:lnTo>
                    <a:lnTo>
                      <a:pt x="496" y="1052"/>
                    </a:lnTo>
                    <a:lnTo>
                      <a:pt x="429" y="1041"/>
                    </a:lnTo>
                    <a:lnTo>
                      <a:pt x="422" y="1038"/>
                    </a:lnTo>
                    <a:lnTo>
                      <a:pt x="373" y="1016"/>
                    </a:lnTo>
                    <a:lnTo>
                      <a:pt x="330" y="981"/>
                    </a:lnTo>
                    <a:lnTo>
                      <a:pt x="317" y="963"/>
                    </a:lnTo>
                    <a:lnTo>
                      <a:pt x="274" y="905"/>
                    </a:lnTo>
                    <a:lnTo>
                      <a:pt x="211" y="793"/>
                    </a:lnTo>
                    <a:lnTo>
                      <a:pt x="0" y="375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206" name="Freeform 38"/>
              <p:cNvSpPr>
                <a:spLocks noEditPoints="1"/>
              </p:cNvSpPr>
              <p:nvPr/>
            </p:nvSpPr>
            <p:spPr bwMode="auto">
              <a:xfrm>
                <a:off x="4752" y="2955"/>
                <a:ext cx="260" cy="262"/>
              </a:xfrm>
              <a:custGeom>
                <a:avLst/>
                <a:gdLst/>
                <a:ahLst/>
                <a:cxnLst>
                  <a:cxn ang="0">
                    <a:pos x="20" y="359"/>
                  </a:cxn>
                  <a:cxn ang="0">
                    <a:pos x="96" y="294"/>
                  </a:cxn>
                  <a:cxn ang="0">
                    <a:pos x="172" y="225"/>
                  </a:cxn>
                  <a:cxn ang="0">
                    <a:pos x="246" y="156"/>
                  </a:cxn>
                  <a:cxn ang="0">
                    <a:pos x="284" y="122"/>
                  </a:cxn>
                  <a:cxn ang="0">
                    <a:pos x="322" y="87"/>
                  </a:cxn>
                  <a:cxn ang="0">
                    <a:pos x="380" y="47"/>
                  </a:cxn>
                  <a:cxn ang="0">
                    <a:pos x="453" y="13"/>
                  </a:cxn>
                  <a:cxn ang="0">
                    <a:pos x="491" y="4"/>
                  </a:cxn>
                  <a:cxn ang="0">
                    <a:pos x="532" y="0"/>
                  </a:cxn>
                  <a:cxn ang="0">
                    <a:pos x="614" y="4"/>
                  </a:cxn>
                  <a:cxn ang="0">
                    <a:pos x="754" y="55"/>
                  </a:cxn>
                  <a:cxn ang="0">
                    <a:pos x="829" y="101"/>
                  </a:cxn>
                  <a:cxn ang="0">
                    <a:pos x="947" y="208"/>
                  </a:cxn>
                  <a:cxn ang="0">
                    <a:pos x="998" y="282"/>
                  </a:cxn>
                  <a:cxn ang="0">
                    <a:pos x="1030" y="368"/>
                  </a:cxn>
                  <a:cxn ang="0">
                    <a:pos x="1039" y="421"/>
                  </a:cxn>
                  <a:cxn ang="0">
                    <a:pos x="1040" y="468"/>
                  </a:cxn>
                  <a:cxn ang="0">
                    <a:pos x="1024" y="543"/>
                  </a:cxn>
                  <a:cxn ang="0">
                    <a:pos x="986" y="628"/>
                  </a:cxn>
                  <a:cxn ang="0">
                    <a:pos x="939" y="697"/>
                  </a:cxn>
                  <a:cxn ang="0">
                    <a:pos x="897" y="743"/>
                  </a:cxn>
                  <a:cxn ang="0">
                    <a:pos x="855" y="786"/>
                  </a:cxn>
                  <a:cxn ang="0">
                    <a:pos x="764" y="870"/>
                  </a:cxn>
                  <a:cxn ang="0">
                    <a:pos x="672" y="954"/>
                  </a:cxn>
                  <a:cxn ang="0">
                    <a:pos x="579" y="1033"/>
                  </a:cxn>
                  <a:cxn ang="0">
                    <a:pos x="0" y="374"/>
                  </a:cxn>
                  <a:cxn ang="0">
                    <a:pos x="624" y="800"/>
                  </a:cxn>
                  <a:cxn ang="0">
                    <a:pos x="708" y="723"/>
                  </a:cxn>
                  <a:cxn ang="0">
                    <a:pos x="752" y="680"/>
                  </a:cxn>
                  <a:cxn ang="0">
                    <a:pos x="794" y="637"/>
                  </a:cxn>
                  <a:cxn ang="0">
                    <a:pos x="830" y="590"/>
                  </a:cxn>
                  <a:cxn ang="0">
                    <a:pos x="855" y="531"/>
                  </a:cxn>
                  <a:cxn ang="0">
                    <a:pos x="856" y="464"/>
                  </a:cxn>
                  <a:cxn ang="0">
                    <a:pos x="835" y="412"/>
                  </a:cxn>
                  <a:cxn ang="0">
                    <a:pos x="732" y="287"/>
                  </a:cxn>
                  <a:cxn ang="0">
                    <a:pos x="604" y="196"/>
                  </a:cxn>
                  <a:cxn ang="0">
                    <a:pos x="553" y="180"/>
                  </a:cxn>
                  <a:cxn ang="0">
                    <a:pos x="490" y="180"/>
                  </a:cxn>
                  <a:cxn ang="0">
                    <a:pos x="436" y="200"/>
                  </a:cxn>
                  <a:cxn ang="0">
                    <a:pos x="390" y="230"/>
                  </a:cxn>
                  <a:cxn ang="0">
                    <a:pos x="350" y="264"/>
                  </a:cxn>
                  <a:cxn ang="0">
                    <a:pos x="298" y="311"/>
                  </a:cxn>
                  <a:cxn ang="0">
                    <a:pos x="236" y="367"/>
                  </a:cxn>
                </a:cxnLst>
                <a:rect l="0" t="0" r="r" b="b"/>
                <a:pathLst>
                  <a:path w="1040" h="1052">
                    <a:moveTo>
                      <a:pt x="0" y="374"/>
                    </a:moveTo>
                    <a:lnTo>
                      <a:pt x="20" y="359"/>
                    </a:lnTo>
                    <a:lnTo>
                      <a:pt x="57" y="325"/>
                    </a:lnTo>
                    <a:lnTo>
                      <a:pt x="96" y="294"/>
                    </a:lnTo>
                    <a:lnTo>
                      <a:pt x="134" y="260"/>
                    </a:lnTo>
                    <a:lnTo>
                      <a:pt x="172" y="225"/>
                    </a:lnTo>
                    <a:lnTo>
                      <a:pt x="209" y="192"/>
                    </a:lnTo>
                    <a:lnTo>
                      <a:pt x="246" y="156"/>
                    </a:lnTo>
                    <a:lnTo>
                      <a:pt x="247" y="155"/>
                    </a:lnTo>
                    <a:lnTo>
                      <a:pt x="284" y="122"/>
                    </a:lnTo>
                    <a:lnTo>
                      <a:pt x="320" y="89"/>
                    </a:lnTo>
                    <a:lnTo>
                      <a:pt x="322" y="87"/>
                    </a:lnTo>
                    <a:lnTo>
                      <a:pt x="364" y="58"/>
                    </a:lnTo>
                    <a:lnTo>
                      <a:pt x="380" y="47"/>
                    </a:lnTo>
                    <a:lnTo>
                      <a:pt x="411" y="33"/>
                    </a:lnTo>
                    <a:lnTo>
                      <a:pt x="453" y="13"/>
                    </a:lnTo>
                    <a:lnTo>
                      <a:pt x="464" y="10"/>
                    </a:lnTo>
                    <a:lnTo>
                      <a:pt x="491" y="4"/>
                    </a:lnTo>
                    <a:lnTo>
                      <a:pt x="530" y="0"/>
                    </a:lnTo>
                    <a:lnTo>
                      <a:pt x="532" y="0"/>
                    </a:lnTo>
                    <a:lnTo>
                      <a:pt x="613" y="4"/>
                    </a:lnTo>
                    <a:lnTo>
                      <a:pt x="614" y="4"/>
                    </a:lnTo>
                    <a:lnTo>
                      <a:pt x="697" y="27"/>
                    </a:lnTo>
                    <a:lnTo>
                      <a:pt x="754" y="55"/>
                    </a:lnTo>
                    <a:lnTo>
                      <a:pt x="784" y="70"/>
                    </a:lnTo>
                    <a:lnTo>
                      <a:pt x="829" y="101"/>
                    </a:lnTo>
                    <a:lnTo>
                      <a:pt x="876" y="137"/>
                    </a:lnTo>
                    <a:lnTo>
                      <a:pt x="947" y="208"/>
                    </a:lnTo>
                    <a:lnTo>
                      <a:pt x="966" y="236"/>
                    </a:lnTo>
                    <a:lnTo>
                      <a:pt x="998" y="282"/>
                    </a:lnTo>
                    <a:lnTo>
                      <a:pt x="1018" y="327"/>
                    </a:lnTo>
                    <a:lnTo>
                      <a:pt x="1030" y="368"/>
                    </a:lnTo>
                    <a:lnTo>
                      <a:pt x="1032" y="374"/>
                    </a:lnTo>
                    <a:lnTo>
                      <a:pt x="1039" y="421"/>
                    </a:lnTo>
                    <a:lnTo>
                      <a:pt x="1040" y="457"/>
                    </a:lnTo>
                    <a:lnTo>
                      <a:pt x="1040" y="468"/>
                    </a:lnTo>
                    <a:lnTo>
                      <a:pt x="1027" y="528"/>
                    </a:lnTo>
                    <a:lnTo>
                      <a:pt x="1024" y="543"/>
                    </a:lnTo>
                    <a:lnTo>
                      <a:pt x="1004" y="591"/>
                    </a:lnTo>
                    <a:lnTo>
                      <a:pt x="986" y="628"/>
                    </a:lnTo>
                    <a:lnTo>
                      <a:pt x="974" y="647"/>
                    </a:lnTo>
                    <a:lnTo>
                      <a:pt x="939" y="697"/>
                    </a:lnTo>
                    <a:lnTo>
                      <a:pt x="937" y="698"/>
                    </a:lnTo>
                    <a:lnTo>
                      <a:pt x="897" y="743"/>
                    </a:lnTo>
                    <a:lnTo>
                      <a:pt x="864" y="778"/>
                    </a:lnTo>
                    <a:lnTo>
                      <a:pt x="855" y="786"/>
                    </a:lnTo>
                    <a:lnTo>
                      <a:pt x="808" y="830"/>
                    </a:lnTo>
                    <a:lnTo>
                      <a:pt x="764" y="870"/>
                    </a:lnTo>
                    <a:lnTo>
                      <a:pt x="719" y="912"/>
                    </a:lnTo>
                    <a:lnTo>
                      <a:pt x="672" y="954"/>
                    </a:lnTo>
                    <a:lnTo>
                      <a:pt x="625" y="992"/>
                    </a:lnTo>
                    <a:lnTo>
                      <a:pt x="579" y="1033"/>
                    </a:lnTo>
                    <a:lnTo>
                      <a:pt x="555" y="1052"/>
                    </a:lnTo>
                    <a:lnTo>
                      <a:pt x="0" y="374"/>
                    </a:lnTo>
                    <a:close/>
                    <a:moveTo>
                      <a:pt x="236" y="367"/>
                    </a:moveTo>
                    <a:lnTo>
                      <a:pt x="624" y="800"/>
                    </a:lnTo>
                    <a:lnTo>
                      <a:pt x="665" y="762"/>
                    </a:lnTo>
                    <a:lnTo>
                      <a:pt x="708" y="723"/>
                    </a:lnTo>
                    <a:lnTo>
                      <a:pt x="740" y="692"/>
                    </a:lnTo>
                    <a:lnTo>
                      <a:pt x="752" y="680"/>
                    </a:lnTo>
                    <a:lnTo>
                      <a:pt x="794" y="637"/>
                    </a:lnTo>
                    <a:lnTo>
                      <a:pt x="794" y="637"/>
                    </a:lnTo>
                    <a:lnTo>
                      <a:pt x="826" y="596"/>
                    </a:lnTo>
                    <a:lnTo>
                      <a:pt x="830" y="590"/>
                    </a:lnTo>
                    <a:lnTo>
                      <a:pt x="849" y="552"/>
                    </a:lnTo>
                    <a:lnTo>
                      <a:pt x="855" y="531"/>
                    </a:lnTo>
                    <a:lnTo>
                      <a:pt x="860" y="510"/>
                    </a:lnTo>
                    <a:lnTo>
                      <a:pt x="856" y="464"/>
                    </a:lnTo>
                    <a:lnTo>
                      <a:pt x="849" y="444"/>
                    </a:lnTo>
                    <a:lnTo>
                      <a:pt x="835" y="412"/>
                    </a:lnTo>
                    <a:lnTo>
                      <a:pt x="796" y="353"/>
                    </a:lnTo>
                    <a:lnTo>
                      <a:pt x="732" y="287"/>
                    </a:lnTo>
                    <a:lnTo>
                      <a:pt x="663" y="229"/>
                    </a:lnTo>
                    <a:lnTo>
                      <a:pt x="604" y="196"/>
                    </a:lnTo>
                    <a:lnTo>
                      <a:pt x="575" y="187"/>
                    </a:lnTo>
                    <a:lnTo>
                      <a:pt x="553" y="180"/>
                    </a:lnTo>
                    <a:lnTo>
                      <a:pt x="506" y="177"/>
                    </a:lnTo>
                    <a:lnTo>
                      <a:pt x="490" y="180"/>
                    </a:lnTo>
                    <a:lnTo>
                      <a:pt x="460" y="187"/>
                    </a:lnTo>
                    <a:lnTo>
                      <a:pt x="436" y="200"/>
                    </a:lnTo>
                    <a:lnTo>
                      <a:pt x="415" y="210"/>
                    </a:lnTo>
                    <a:lnTo>
                      <a:pt x="390" y="230"/>
                    </a:lnTo>
                    <a:lnTo>
                      <a:pt x="369" y="246"/>
                    </a:lnTo>
                    <a:lnTo>
                      <a:pt x="350" y="264"/>
                    </a:lnTo>
                    <a:lnTo>
                      <a:pt x="311" y="300"/>
                    </a:lnTo>
                    <a:lnTo>
                      <a:pt x="298" y="311"/>
                    </a:lnTo>
                    <a:lnTo>
                      <a:pt x="272" y="335"/>
                    </a:lnTo>
                    <a:lnTo>
                      <a:pt x="236" y="367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207" name="Freeform 39"/>
              <p:cNvSpPr>
                <a:spLocks/>
              </p:cNvSpPr>
              <p:nvPr/>
            </p:nvSpPr>
            <p:spPr bwMode="auto">
              <a:xfrm>
                <a:off x="4910" y="2749"/>
                <a:ext cx="286" cy="273"/>
              </a:xfrm>
              <a:custGeom>
                <a:avLst/>
                <a:gdLst/>
                <a:ahLst/>
                <a:cxnLst>
                  <a:cxn ang="0">
                    <a:pos x="0" y="552"/>
                  </a:cxn>
                  <a:cxn ang="0">
                    <a:pos x="52" y="484"/>
                  </a:cxn>
                  <a:cxn ang="0">
                    <a:pos x="112" y="402"/>
                  </a:cxn>
                  <a:cxn ang="0">
                    <a:pos x="170" y="319"/>
                  </a:cxn>
                  <a:cxn ang="0">
                    <a:pos x="226" y="234"/>
                  </a:cxn>
                  <a:cxn ang="0">
                    <a:pos x="281" y="148"/>
                  </a:cxn>
                  <a:cxn ang="0">
                    <a:pos x="332" y="61"/>
                  </a:cxn>
                  <a:cxn ang="0">
                    <a:pos x="367" y="0"/>
                  </a:cxn>
                  <a:cxn ang="0">
                    <a:pos x="488" y="89"/>
                  </a:cxn>
                  <a:cxn ang="0">
                    <a:pos x="434" y="180"/>
                  </a:cxn>
                  <a:cxn ang="0">
                    <a:pos x="380" y="269"/>
                  </a:cxn>
                  <a:cxn ang="0">
                    <a:pos x="323" y="358"/>
                  </a:cxn>
                  <a:cxn ang="0">
                    <a:pos x="263" y="444"/>
                  </a:cxn>
                  <a:cxn ang="0">
                    <a:pos x="229" y="493"/>
                  </a:cxn>
                  <a:cxn ang="0">
                    <a:pos x="391" y="600"/>
                  </a:cxn>
                  <a:cxn ang="0">
                    <a:pos x="454" y="511"/>
                  </a:cxn>
                  <a:cxn ang="0">
                    <a:pos x="514" y="419"/>
                  </a:cxn>
                  <a:cxn ang="0">
                    <a:pos x="574" y="326"/>
                  </a:cxn>
                  <a:cxn ang="0">
                    <a:pos x="630" y="232"/>
                  </a:cxn>
                  <a:cxn ang="0">
                    <a:pos x="778" y="269"/>
                  </a:cxn>
                  <a:cxn ang="0">
                    <a:pos x="728" y="354"/>
                  </a:cxn>
                  <a:cxn ang="0">
                    <a:pos x="670" y="450"/>
                  </a:cxn>
                  <a:cxn ang="0">
                    <a:pos x="608" y="547"/>
                  </a:cxn>
                  <a:cxn ang="0">
                    <a:pos x="544" y="640"/>
                  </a:cxn>
                  <a:cxn ang="0">
                    <a:pos x="507" y="693"/>
                  </a:cxn>
                  <a:cxn ang="0">
                    <a:pos x="706" y="825"/>
                  </a:cxn>
                  <a:cxn ang="0">
                    <a:pos x="774" y="728"/>
                  </a:cxn>
                  <a:cxn ang="0">
                    <a:pos x="840" y="628"/>
                  </a:cxn>
                  <a:cxn ang="0">
                    <a:pos x="905" y="526"/>
                  </a:cxn>
                  <a:cxn ang="0">
                    <a:pos x="964" y="424"/>
                  </a:cxn>
                  <a:cxn ang="0">
                    <a:pos x="1015" y="334"/>
                  </a:cxn>
                  <a:cxn ang="0">
                    <a:pos x="1123" y="443"/>
                  </a:cxn>
                  <a:cxn ang="0">
                    <a:pos x="1060" y="550"/>
                  </a:cxn>
                  <a:cxn ang="0">
                    <a:pos x="997" y="654"/>
                  </a:cxn>
                  <a:cxn ang="0">
                    <a:pos x="931" y="758"/>
                  </a:cxn>
                  <a:cxn ang="0">
                    <a:pos x="861" y="860"/>
                  </a:cxn>
                  <a:cxn ang="0">
                    <a:pos x="789" y="961"/>
                  </a:cxn>
                  <a:cxn ang="0">
                    <a:pos x="716" y="1059"/>
                  </a:cxn>
                </a:cxnLst>
                <a:rect l="0" t="0" r="r" b="b"/>
                <a:pathLst>
                  <a:path w="1144" h="1093">
                    <a:moveTo>
                      <a:pt x="689" y="1093"/>
                    </a:moveTo>
                    <a:lnTo>
                      <a:pt x="0" y="552"/>
                    </a:lnTo>
                    <a:lnTo>
                      <a:pt x="22" y="524"/>
                    </a:lnTo>
                    <a:lnTo>
                      <a:pt x="52" y="484"/>
                    </a:lnTo>
                    <a:lnTo>
                      <a:pt x="82" y="444"/>
                    </a:lnTo>
                    <a:lnTo>
                      <a:pt x="112" y="402"/>
                    </a:lnTo>
                    <a:lnTo>
                      <a:pt x="140" y="360"/>
                    </a:lnTo>
                    <a:lnTo>
                      <a:pt x="170" y="319"/>
                    </a:lnTo>
                    <a:lnTo>
                      <a:pt x="199" y="276"/>
                    </a:lnTo>
                    <a:lnTo>
                      <a:pt x="226" y="234"/>
                    </a:lnTo>
                    <a:lnTo>
                      <a:pt x="254" y="190"/>
                    </a:lnTo>
                    <a:lnTo>
                      <a:pt x="281" y="148"/>
                    </a:lnTo>
                    <a:lnTo>
                      <a:pt x="306" y="104"/>
                    </a:lnTo>
                    <a:lnTo>
                      <a:pt x="332" y="61"/>
                    </a:lnTo>
                    <a:lnTo>
                      <a:pt x="358" y="17"/>
                    </a:lnTo>
                    <a:lnTo>
                      <a:pt x="367" y="0"/>
                    </a:lnTo>
                    <a:lnTo>
                      <a:pt x="497" y="72"/>
                    </a:lnTo>
                    <a:lnTo>
                      <a:pt x="488" y="89"/>
                    </a:lnTo>
                    <a:lnTo>
                      <a:pt x="461" y="134"/>
                    </a:lnTo>
                    <a:lnTo>
                      <a:pt x="434" y="180"/>
                    </a:lnTo>
                    <a:lnTo>
                      <a:pt x="407" y="225"/>
                    </a:lnTo>
                    <a:lnTo>
                      <a:pt x="380" y="269"/>
                    </a:lnTo>
                    <a:lnTo>
                      <a:pt x="351" y="314"/>
                    </a:lnTo>
                    <a:lnTo>
                      <a:pt x="323" y="358"/>
                    </a:lnTo>
                    <a:lnTo>
                      <a:pt x="293" y="402"/>
                    </a:lnTo>
                    <a:lnTo>
                      <a:pt x="263" y="444"/>
                    </a:lnTo>
                    <a:lnTo>
                      <a:pt x="233" y="488"/>
                    </a:lnTo>
                    <a:lnTo>
                      <a:pt x="229" y="493"/>
                    </a:lnTo>
                    <a:lnTo>
                      <a:pt x="387" y="606"/>
                    </a:lnTo>
                    <a:lnTo>
                      <a:pt x="391" y="600"/>
                    </a:lnTo>
                    <a:lnTo>
                      <a:pt x="423" y="556"/>
                    </a:lnTo>
                    <a:lnTo>
                      <a:pt x="454" y="511"/>
                    </a:lnTo>
                    <a:lnTo>
                      <a:pt x="485" y="465"/>
                    </a:lnTo>
                    <a:lnTo>
                      <a:pt x="514" y="419"/>
                    </a:lnTo>
                    <a:lnTo>
                      <a:pt x="544" y="371"/>
                    </a:lnTo>
                    <a:lnTo>
                      <a:pt x="574" y="326"/>
                    </a:lnTo>
                    <a:lnTo>
                      <a:pt x="600" y="278"/>
                    </a:lnTo>
                    <a:lnTo>
                      <a:pt x="630" y="232"/>
                    </a:lnTo>
                    <a:lnTo>
                      <a:pt x="649" y="197"/>
                    </a:lnTo>
                    <a:lnTo>
                      <a:pt x="778" y="269"/>
                    </a:lnTo>
                    <a:lnTo>
                      <a:pt x="757" y="306"/>
                    </a:lnTo>
                    <a:lnTo>
                      <a:pt x="728" y="354"/>
                    </a:lnTo>
                    <a:lnTo>
                      <a:pt x="701" y="403"/>
                    </a:lnTo>
                    <a:lnTo>
                      <a:pt x="670" y="450"/>
                    </a:lnTo>
                    <a:lnTo>
                      <a:pt x="639" y="499"/>
                    </a:lnTo>
                    <a:lnTo>
                      <a:pt x="608" y="547"/>
                    </a:lnTo>
                    <a:lnTo>
                      <a:pt x="576" y="594"/>
                    </a:lnTo>
                    <a:lnTo>
                      <a:pt x="544" y="640"/>
                    </a:lnTo>
                    <a:lnTo>
                      <a:pt x="511" y="687"/>
                    </a:lnTo>
                    <a:lnTo>
                      <a:pt x="507" y="693"/>
                    </a:lnTo>
                    <a:lnTo>
                      <a:pt x="701" y="831"/>
                    </a:lnTo>
                    <a:lnTo>
                      <a:pt x="706" y="825"/>
                    </a:lnTo>
                    <a:lnTo>
                      <a:pt x="740" y="776"/>
                    </a:lnTo>
                    <a:lnTo>
                      <a:pt x="774" y="728"/>
                    </a:lnTo>
                    <a:lnTo>
                      <a:pt x="808" y="677"/>
                    </a:lnTo>
                    <a:lnTo>
                      <a:pt x="840" y="628"/>
                    </a:lnTo>
                    <a:lnTo>
                      <a:pt x="872" y="576"/>
                    </a:lnTo>
                    <a:lnTo>
                      <a:pt x="905" y="526"/>
                    </a:lnTo>
                    <a:lnTo>
                      <a:pt x="933" y="475"/>
                    </a:lnTo>
                    <a:lnTo>
                      <a:pt x="964" y="424"/>
                    </a:lnTo>
                    <a:lnTo>
                      <a:pt x="994" y="371"/>
                    </a:lnTo>
                    <a:lnTo>
                      <a:pt x="1015" y="334"/>
                    </a:lnTo>
                    <a:lnTo>
                      <a:pt x="1144" y="405"/>
                    </a:lnTo>
                    <a:lnTo>
                      <a:pt x="1123" y="443"/>
                    </a:lnTo>
                    <a:lnTo>
                      <a:pt x="1092" y="497"/>
                    </a:lnTo>
                    <a:lnTo>
                      <a:pt x="1060" y="550"/>
                    </a:lnTo>
                    <a:lnTo>
                      <a:pt x="1030" y="602"/>
                    </a:lnTo>
                    <a:lnTo>
                      <a:pt x="997" y="654"/>
                    </a:lnTo>
                    <a:lnTo>
                      <a:pt x="963" y="707"/>
                    </a:lnTo>
                    <a:lnTo>
                      <a:pt x="931" y="758"/>
                    </a:lnTo>
                    <a:lnTo>
                      <a:pt x="895" y="810"/>
                    </a:lnTo>
                    <a:lnTo>
                      <a:pt x="861" y="860"/>
                    </a:lnTo>
                    <a:lnTo>
                      <a:pt x="825" y="910"/>
                    </a:lnTo>
                    <a:lnTo>
                      <a:pt x="789" y="961"/>
                    </a:lnTo>
                    <a:lnTo>
                      <a:pt x="752" y="1011"/>
                    </a:lnTo>
                    <a:lnTo>
                      <a:pt x="716" y="1059"/>
                    </a:lnTo>
                    <a:lnTo>
                      <a:pt x="689" y="1093"/>
                    </a:lnTo>
                    <a:close/>
                  </a:path>
                </a:pathLst>
              </a:custGeom>
              <a:solidFill>
                <a:srgbClr val="FFFF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5" name="Group 40"/>
            <p:cNvGrpSpPr>
              <a:grpSpLocks/>
            </p:cNvGrpSpPr>
            <p:nvPr/>
          </p:nvGrpSpPr>
          <p:grpSpPr bwMode="auto">
            <a:xfrm rot="-183002">
              <a:off x="4032" y="1344"/>
              <a:ext cx="1217" cy="1223"/>
              <a:chOff x="4123" y="1208"/>
              <a:chExt cx="1217" cy="1223"/>
            </a:xfrm>
          </p:grpSpPr>
          <p:sp>
            <p:nvSpPr>
              <p:cNvPr id="263209" name="Freeform 41"/>
              <p:cNvSpPr>
                <a:spLocks noEditPoints="1"/>
              </p:cNvSpPr>
              <p:nvPr/>
            </p:nvSpPr>
            <p:spPr bwMode="auto">
              <a:xfrm>
                <a:off x="4123" y="1208"/>
                <a:ext cx="209" cy="223"/>
              </a:xfrm>
              <a:custGeom>
                <a:avLst/>
                <a:gdLst/>
                <a:ahLst/>
                <a:cxnLst>
                  <a:cxn ang="0">
                    <a:pos x="138" y="4"/>
                  </a:cxn>
                  <a:cxn ang="0">
                    <a:pos x="345" y="0"/>
                  </a:cxn>
                  <a:cxn ang="0">
                    <a:pos x="544" y="2"/>
                  </a:cxn>
                  <a:cxn ang="0">
                    <a:pos x="686" y="13"/>
                  </a:cxn>
                  <a:cxn ang="0">
                    <a:pos x="788" y="28"/>
                  </a:cxn>
                  <a:cxn ang="0">
                    <a:pos x="903" y="74"/>
                  </a:cxn>
                  <a:cxn ang="0">
                    <a:pos x="978" y="132"/>
                  </a:cxn>
                  <a:cxn ang="0">
                    <a:pos x="1041" y="254"/>
                  </a:cxn>
                  <a:cxn ang="0">
                    <a:pos x="1001" y="428"/>
                  </a:cxn>
                  <a:cxn ang="0">
                    <a:pos x="925" y="499"/>
                  </a:cxn>
                  <a:cxn ang="0">
                    <a:pos x="838" y="542"/>
                  </a:cxn>
                  <a:cxn ang="0">
                    <a:pos x="917" y="580"/>
                  </a:cxn>
                  <a:cxn ang="0">
                    <a:pos x="973" y="629"/>
                  </a:cxn>
                  <a:cxn ang="0">
                    <a:pos x="1025" y="719"/>
                  </a:cxn>
                  <a:cxn ang="0">
                    <a:pos x="1036" y="835"/>
                  </a:cxn>
                  <a:cxn ang="0">
                    <a:pos x="978" y="976"/>
                  </a:cxn>
                  <a:cxn ang="0">
                    <a:pos x="867" y="1076"/>
                  </a:cxn>
                  <a:cxn ang="0">
                    <a:pos x="796" y="1104"/>
                  </a:cxn>
                  <a:cxn ang="0">
                    <a:pos x="685" y="1112"/>
                  </a:cxn>
                  <a:cxn ang="0">
                    <a:pos x="573" y="1111"/>
                  </a:cxn>
                  <a:cxn ang="0">
                    <a:pos x="441" y="1106"/>
                  </a:cxn>
                  <a:cxn ang="0">
                    <a:pos x="288" y="1106"/>
                  </a:cxn>
                  <a:cxn ang="0">
                    <a:pos x="118" y="1112"/>
                  </a:cxn>
                  <a:cxn ang="0">
                    <a:pos x="278" y="184"/>
                  </a:cxn>
                  <a:cxn ang="0">
                    <a:pos x="411" y="440"/>
                  </a:cxn>
                  <a:cxn ang="0">
                    <a:pos x="537" y="442"/>
                  </a:cxn>
                  <a:cxn ang="0">
                    <a:pos x="669" y="437"/>
                  </a:cxn>
                  <a:cxn ang="0">
                    <a:pos x="740" y="410"/>
                  </a:cxn>
                  <a:cxn ang="0">
                    <a:pos x="780" y="281"/>
                  </a:cxn>
                  <a:cxn ang="0">
                    <a:pos x="716" y="213"/>
                  </a:cxn>
                  <a:cxn ang="0">
                    <a:pos x="617" y="194"/>
                  </a:cxn>
                  <a:cxn ang="0">
                    <a:pos x="432" y="184"/>
                  </a:cxn>
                  <a:cxn ang="0">
                    <a:pos x="278" y="184"/>
                  </a:cxn>
                  <a:cxn ang="0">
                    <a:pos x="345" y="920"/>
                  </a:cxn>
                  <a:cxn ang="0">
                    <a:pos x="500" y="922"/>
                  </a:cxn>
                  <a:cxn ang="0">
                    <a:pos x="604" y="926"/>
                  </a:cxn>
                  <a:cxn ang="0">
                    <a:pos x="700" y="913"/>
                  </a:cxn>
                  <a:cxn ang="0">
                    <a:pos x="765" y="867"/>
                  </a:cxn>
                  <a:cxn ang="0">
                    <a:pos x="789" y="749"/>
                  </a:cxn>
                  <a:cxn ang="0">
                    <a:pos x="742" y="676"/>
                  </a:cxn>
                  <a:cxn ang="0">
                    <a:pos x="656" y="643"/>
                  </a:cxn>
                  <a:cxn ang="0">
                    <a:pos x="531" y="629"/>
                  </a:cxn>
                  <a:cxn ang="0">
                    <a:pos x="409" y="624"/>
                  </a:cxn>
                </a:cxnLst>
                <a:rect l="0" t="0" r="r" b="b"/>
                <a:pathLst>
                  <a:path w="1043" h="1114">
                    <a:moveTo>
                      <a:pt x="0" y="9"/>
                    </a:moveTo>
                    <a:lnTo>
                      <a:pt x="65" y="7"/>
                    </a:lnTo>
                    <a:lnTo>
                      <a:pt x="138" y="4"/>
                    </a:lnTo>
                    <a:lnTo>
                      <a:pt x="207" y="0"/>
                    </a:lnTo>
                    <a:lnTo>
                      <a:pt x="276" y="0"/>
                    </a:lnTo>
                    <a:lnTo>
                      <a:pt x="345" y="0"/>
                    </a:lnTo>
                    <a:lnTo>
                      <a:pt x="416" y="0"/>
                    </a:lnTo>
                    <a:lnTo>
                      <a:pt x="484" y="0"/>
                    </a:lnTo>
                    <a:lnTo>
                      <a:pt x="544" y="2"/>
                    </a:lnTo>
                    <a:lnTo>
                      <a:pt x="553" y="4"/>
                    </a:lnTo>
                    <a:lnTo>
                      <a:pt x="626" y="8"/>
                    </a:lnTo>
                    <a:lnTo>
                      <a:pt x="686" y="13"/>
                    </a:lnTo>
                    <a:lnTo>
                      <a:pt x="694" y="14"/>
                    </a:lnTo>
                    <a:lnTo>
                      <a:pt x="765" y="23"/>
                    </a:lnTo>
                    <a:lnTo>
                      <a:pt x="788" y="28"/>
                    </a:lnTo>
                    <a:lnTo>
                      <a:pt x="836" y="43"/>
                    </a:lnTo>
                    <a:lnTo>
                      <a:pt x="862" y="52"/>
                    </a:lnTo>
                    <a:lnTo>
                      <a:pt x="903" y="74"/>
                    </a:lnTo>
                    <a:lnTo>
                      <a:pt x="927" y="87"/>
                    </a:lnTo>
                    <a:lnTo>
                      <a:pt x="966" y="122"/>
                    </a:lnTo>
                    <a:lnTo>
                      <a:pt x="978" y="132"/>
                    </a:lnTo>
                    <a:lnTo>
                      <a:pt x="1019" y="190"/>
                    </a:lnTo>
                    <a:lnTo>
                      <a:pt x="1025" y="210"/>
                    </a:lnTo>
                    <a:lnTo>
                      <a:pt x="1041" y="254"/>
                    </a:lnTo>
                    <a:lnTo>
                      <a:pt x="1043" y="324"/>
                    </a:lnTo>
                    <a:lnTo>
                      <a:pt x="1021" y="395"/>
                    </a:lnTo>
                    <a:lnTo>
                      <a:pt x="1001" y="428"/>
                    </a:lnTo>
                    <a:lnTo>
                      <a:pt x="998" y="431"/>
                    </a:lnTo>
                    <a:lnTo>
                      <a:pt x="976" y="459"/>
                    </a:lnTo>
                    <a:lnTo>
                      <a:pt x="925" y="499"/>
                    </a:lnTo>
                    <a:lnTo>
                      <a:pt x="914" y="509"/>
                    </a:lnTo>
                    <a:lnTo>
                      <a:pt x="858" y="534"/>
                    </a:lnTo>
                    <a:lnTo>
                      <a:pt x="838" y="542"/>
                    </a:lnTo>
                    <a:lnTo>
                      <a:pt x="857" y="550"/>
                    </a:lnTo>
                    <a:lnTo>
                      <a:pt x="890" y="564"/>
                    </a:lnTo>
                    <a:lnTo>
                      <a:pt x="917" y="580"/>
                    </a:lnTo>
                    <a:lnTo>
                      <a:pt x="933" y="592"/>
                    </a:lnTo>
                    <a:lnTo>
                      <a:pt x="970" y="624"/>
                    </a:lnTo>
                    <a:lnTo>
                      <a:pt x="973" y="629"/>
                    </a:lnTo>
                    <a:lnTo>
                      <a:pt x="999" y="661"/>
                    </a:lnTo>
                    <a:lnTo>
                      <a:pt x="1020" y="702"/>
                    </a:lnTo>
                    <a:lnTo>
                      <a:pt x="1025" y="719"/>
                    </a:lnTo>
                    <a:lnTo>
                      <a:pt x="1034" y="743"/>
                    </a:lnTo>
                    <a:lnTo>
                      <a:pt x="1038" y="788"/>
                    </a:lnTo>
                    <a:lnTo>
                      <a:pt x="1036" y="835"/>
                    </a:lnTo>
                    <a:lnTo>
                      <a:pt x="1015" y="907"/>
                    </a:lnTo>
                    <a:lnTo>
                      <a:pt x="995" y="946"/>
                    </a:lnTo>
                    <a:lnTo>
                      <a:pt x="978" y="976"/>
                    </a:lnTo>
                    <a:lnTo>
                      <a:pt x="927" y="1033"/>
                    </a:lnTo>
                    <a:lnTo>
                      <a:pt x="924" y="1036"/>
                    </a:lnTo>
                    <a:lnTo>
                      <a:pt x="867" y="1076"/>
                    </a:lnTo>
                    <a:lnTo>
                      <a:pt x="861" y="1077"/>
                    </a:lnTo>
                    <a:lnTo>
                      <a:pt x="802" y="1102"/>
                    </a:lnTo>
                    <a:lnTo>
                      <a:pt x="796" y="1104"/>
                    </a:lnTo>
                    <a:lnTo>
                      <a:pt x="744" y="1110"/>
                    </a:lnTo>
                    <a:lnTo>
                      <a:pt x="712" y="1113"/>
                    </a:lnTo>
                    <a:lnTo>
                      <a:pt x="685" y="1112"/>
                    </a:lnTo>
                    <a:lnTo>
                      <a:pt x="629" y="1112"/>
                    </a:lnTo>
                    <a:lnTo>
                      <a:pt x="616" y="1112"/>
                    </a:lnTo>
                    <a:lnTo>
                      <a:pt x="573" y="1111"/>
                    </a:lnTo>
                    <a:lnTo>
                      <a:pt x="514" y="1110"/>
                    </a:lnTo>
                    <a:lnTo>
                      <a:pt x="458" y="1106"/>
                    </a:lnTo>
                    <a:lnTo>
                      <a:pt x="441" y="1106"/>
                    </a:lnTo>
                    <a:lnTo>
                      <a:pt x="403" y="1106"/>
                    </a:lnTo>
                    <a:lnTo>
                      <a:pt x="345" y="1106"/>
                    </a:lnTo>
                    <a:lnTo>
                      <a:pt x="288" y="1106"/>
                    </a:lnTo>
                    <a:lnTo>
                      <a:pt x="233" y="1106"/>
                    </a:lnTo>
                    <a:lnTo>
                      <a:pt x="177" y="1110"/>
                    </a:lnTo>
                    <a:lnTo>
                      <a:pt x="118" y="1112"/>
                    </a:lnTo>
                    <a:lnTo>
                      <a:pt x="65" y="1114"/>
                    </a:lnTo>
                    <a:lnTo>
                      <a:pt x="0" y="9"/>
                    </a:lnTo>
                    <a:close/>
                    <a:moveTo>
                      <a:pt x="278" y="184"/>
                    </a:moveTo>
                    <a:lnTo>
                      <a:pt x="280" y="440"/>
                    </a:lnTo>
                    <a:lnTo>
                      <a:pt x="345" y="440"/>
                    </a:lnTo>
                    <a:lnTo>
                      <a:pt x="411" y="440"/>
                    </a:lnTo>
                    <a:lnTo>
                      <a:pt x="448" y="440"/>
                    </a:lnTo>
                    <a:lnTo>
                      <a:pt x="473" y="439"/>
                    </a:lnTo>
                    <a:lnTo>
                      <a:pt x="537" y="442"/>
                    </a:lnTo>
                    <a:lnTo>
                      <a:pt x="605" y="443"/>
                    </a:lnTo>
                    <a:lnTo>
                      <a:pt x="633" y="444"/>
                    </a:lnTo>
                    <a:lnTo>
                      <a:pt x="669" y="437"/>
                    </a:lnTo>
                    <a:lnTo>
                      <a:pt x="692" y="434"/>
                    </a:lnTo>
                    <a:lnTo>
                      <a:pt x="736" y="412"/>
                    </a:lnTo>
                    <a:lnTo>
                      <a:pt x="740" y="410"/>
                    </a:lnTo>
                    <a:lnTo>
                      <a:pt x="771" y="376"/>
                    </a:lnTo>
                    <a:lnTo>
                      <a:pt x="785" y="328"/>
                    </a:lnTo>
                    <a:lnTo>
                      <a:pt x="780" y="281"/>
                    </a:lnTo>
                    <a:lnTo>
                      <a:pt x="757" y="242"/>
                    </a:lnTo>
                    <a:lnTo>
                      <a:pt x="749" y="236"/>
                    </a:lnTo>
                    <a:lnTo>
                      <a:pt x="716" y="213"/>
                    </a:lnTo>
                    <a:lnTo>
                      <a:pt x="683" y="204"/>
                    </a:lnTo>
                    <a:lnTo>
                      <a:pt x="660" y="197"/>
                    </a:lnTo>
                    <a:lnTo>
                      <a:pt x="617" y="194"/>
                    </a:lnTo>
                    <a:lnTo>
                      <a:pt x="546" y="190"/>
                    </a:lnTo>
                    <a:lnTo>
                      <a:pt x="479" y="185"/>
                    </a:lnTo>
                    <a:lnTo>
                      <a:pt x="432" y="184"/>
                    </a:lnTo>
                    <a:lnTo>
                      <a:pt x="413" y="184"/>
                    </a:lnTo>
                    <a:lnTo>
                      <a:pt x="345" y="184"/>
                    </a:lnTo>
                    <a:lnTo>
                      <a:pt x="278" y="184"/>
                    </a:lnTo>
                    <a:close/>
                    <a:moveTo>
                      <a:pt x="282" y="624"/>
                    </a:moveTo>
                    <a:lnTo>
                      <a:pt x="287" y="920"/>
                    </a:lnTo>
                    <a:lnTo>
                      <a:pt x="345" y="920"/>
                    </a:lnTo>
                    <a:lnTo>
                      <a:pt x="404" y="920"/>
                    </a:lnTo>
                    <a:lnTo>
                      <a:pt x="462" y="920"/>
                    </a:lnTo>
                    <a:lnTo>
                      <a:pt x="500" y="922"/>
                    </a:lnTo>
                    <a:lnTo>
                      <a:pt x="520" y="924"/>
                    </a:lnTo>
                    <a:lnTo>
                      <a:pt x="581" y="925"/>
                    </a:lnTo>
                    <a:lnTo>
                      <a:pt x="604" y="926"/>
                    </a:lnTo>
                    <a:lnTo>
                      <a:pt x="640" y="924"/>
                    </a:lnTo>
                    <a:lnTo>
                      <a:pt x="661" y="924"/>
                    </a:lnTo>
                    <a:lnTo>
                      <a:pt x="700" y="913"/>
                    </a:lnTo>
                    <a:lnTo>
                      <a:pt x="708" y="911"/>
                    </a:lnTo>
                    <a:lnTo>
                      <a:pt x="750" y="887"/>
                    </a:lnTo>
                    <a:lnTo>
                      <a:pt x="765" y="867"/>
                    </a:lnTo>
                    <a:lnTo>
                      <a:pt x="778" y="847"/>
                    </a:lnTo>
                    <a:lnTo>
                      <a:pt x="792" y="796"/>
                    </a:lnTo>
                    <a:lnTo>
                      <a:pt x="789" y="749"/>
                    </a:lnTo>
                    <a:lnTo>
                      <a:pt x="777" y="720"/>
                    </a:lnTo>
                    <a:lnTo>
                      <a:pt x="773" y="709"/>
                    </a:lnTo>
                    <a:lnTo>
                      <a:pt x="742" y="676"/>
                    </a:lnTo>
                    <a:lnTo>
                      <a:pt x="718" y="662"/>
                    </a:lnTo>
                    <a:lnTo>
                      <a:pt x="699" y="652"/>
                    </a:lnTo>
                    <a:lnTo>
                      <a:pt x="656" y="643"/>
                    </a:lnTo>
                    <a:lnTo>
                      <a:pt x="620" y="636"/>
                    </a:lnTo>
                    <a:lnTo>
                      <a:pt x="596" y="633"/>
                    </a:lnTo>
                    <a:lnTo>
                      <a:pt x="531" y="629"/>
                    </a:lnTo>
                    <a:lnTo>
                      <a:pt x="480" y="625"/>
                    </a:lnTo>
                    <a:lnTo>
                      <a:pt x="469" y="624"/>
                    </a:lnTo>
                    <a:lnTo>
                      <a:pt x="409" y="624"/>
                    </a:lnTo>
                    <a:lnTo>
                      <a:pt x="345" y="624"/>
                    </a:lnTo>
                    <a:lnTo>
                      <a:pt x="282" y="624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210" name="Freeform 42"/>
              <p:cNvSpPr>
                <a:spLocks/>
              </p:cNvSpPr>
              <p:nvPr/>
            </p:nvSpPr>
            <p:spPr bwMode="auto">
              <a:xfrm>
                <a:off x="4359" y="1227"/>
                <a:ext cx="236" cy="263"/>
              </a:xfrm>
              <a:custGeom>
                <a:avLst/>
                <a:gdLst/>
                <a:ahLst/>
                <a:cxnLst>
                  <a:cxn ang="0">
                    <a:pos x="199" y="0"/>
                  </a:cxn>
                  <a:cxn ang="0">
                    <a:pos x="288" y="16"/>
                  </a:cxn>
                  <a:cxn ang="0">
                    <a:pos x="426" y="45"/>
                  </a:cxn>
                  <a:cxn ang="0">
                    <a:pos x="562" y="77"/>
                  </a:cxn>
                  <a:cxn ang="0">
                    <a:pos x="698" y="113"/>
                  </a:cxn>
                  <a:cxn ang="0">
                    <a:pos x="834" y="152"/>
                  </a:cxn>
                  <a:cxn ang="0">
                    <a:pos x="969" y="195"/>
                  </a:cxn>
                  <a:cxn ang="0">
                    <a:pos x="1101" y="239"/>
                  </a:cxn>
                  <a:cxn ang="0">
                    <a:pos x="1182" y="269"/>
                  </a:cxn>
                  <a:cxn ang="0">
                    <a:pos x="1103" y="440"/>
                  </a:cxn>
                  <a:cxn ang="0">
                    <a:pos x="974" y="395"/>
                  </a:cxn>
                  <a:cxn ang="0">
                    <a:pos x="845" y="352"/>
                  </a:cxn>
                  <a:cxn ang="0">
                    <a:pos x="714" y="312"/>
                  </a:cxn>
                  <a:cxn ang="0">
                    <a:pos x="584" y="276"/>
                  </a:cxn>
                  <a:cxn ang="0">
                    <a:pos x="450" y="242"/>
                  </a:cxn>
                  <a:cxn ang="0">
                    <a:pos x="373" y="476"/>
                  </a:cxn>
                  <a:cxn ang="0">
                    <a:pos x="457" y="497"/>
                  </a:cxn>
                  <a:cxn ang="0">
                    <a:pos x="582" y="530"/>
                  </a:cxn>
                  <a:cxn ang="0">
                    <a:pos x="708" y="566"/>
                  </a:cxn>
                  <a:cxn ang="0">
                    <a:pos x="833" y="605"/>
                  </a:cxn>
                  <a:cxn ang="0">
                    <a:pos x="955" y="647"/>
                  </a:cxn>
                  <a:cxn ang="0">
                    <a:pos x="920" y="833"/>
                  </a:cxn>
                  <a:cxn ang="0">
                    <a:pos x="834" y="803"/>
                  </a:cxn>
                  <a:cxn ang="0">
                    <a:pos x="714" y="764"/>
                  </a:cxn>
                  <a:cxn ang="0">
                    <a:pos x="594" y="727"/>
                  </a:cxn>
                  <a:cxn ang="0">
                    <a:pos x="473" y="694"/>
                  </a:cxn>
                  <a:cxn ang="0">
                    <a:pos x="351" y="663"/>
                  </a:cxn>
                  <a:cxn ang="0">
                    <a:pos x="263" y="952"/>
                  </a:cxn>
                  <a:cxn ang="0">
                    <a:pos x="339" y="971"/>
                  </a:cxn>
                  <a:cxn ang="0">
                    <a:pos x="452" y="1001"/>
                  </a:cxn>
                  <a:cxn ang="0">
                    <a:pos x="566" y="1033"/>
                  </a:cxn>
                  <a:cxn ang="0">
                    <a:pos x="679" y="1069"/>
                  </a:cxn>
                  <a:cxn ang="0">
                    <a:pos x="790" y="1106"/>
                  </a:cxn>
                  <a:cxn ang="0">
                    <a:pos x="878" y="1139"/>
                  </a:cxn>
                  <a:cxn ang="0">
                    <a:pos x="782" y="1301"/>
                  </a:cxn>
                  <a:cxn ang="0">
                    <a:pos x="676" y="1264"/>
                  </a:cxn>
                  <a:cxn ang="0">
                    <a:pos x="567" y="1228"/>
                  </a:cxn>
                  <a:cxn ang="0">
                    <a:pos x="458" y="1195"/>
                  </a:cxn>
                  <a:cxn ang="0">
                    <a:pos x="349" y="1165"/>
                  </a:cxn>
                  <a:cxn ang="0">
                    <a:pos x="238" y="1137"/>
                  </a:cxn>
                  <a:cxn ang="0">
                    <a:pos x="128" y="1113"/>
                  </a:cxn>
                  <a:cxn ang="0">
                    <a:pos x="16" y="1091"/>
                  </a:cxn>
                </a:cxnLst>
                <a:rect l="0" t="0" r="r" b="b"/>
                <a:pathLst>
                  <a:path w="1182" h="1313">
                    <a:moveTo>
                      <a:pt x="0" y="1087"/>
                    </a:moveTo>
                    <a:lnTo>
                      <a:pt x="199" y="0"/>
                    </a:lnTo>
                    <a:lnTo>
                      <a:pt x="218" y="3"/>
                    </a:lnTo>
                    <a:lnTo>
                      <a:pt x="288" y="16"/>
                    </a:lnTo>
                    <a:lnTo>
                      <a:pt x="358" y="31"/>
                    </a:lnTo>
                    <a:lnTo>
                      <a:pt x="426" y="45"/>
                    </a:lnTo>
                    <a:lnTo>
                      <a:pt x="493" y="60"/>
                    </a:lnTo>
                    <a:lnTo>
                      <a:pt x="562" y="77"/>
                    </a:lnTo>
                    <a:lnTo>
                      <a:pt x="632" y="96"/>
                    </a:lnTo>
                    <a:lnTo>
                      <a:pt x="698" y="113"/>
                    </a:lnTo>
                    <a:lnTo>
                      <a:pt x="766" y="132"/>
                    </a:lnTo>
                    <a:lnTo>
                      <a:pt x="834" y="152"/>
                    </a:lnTo>
                    <a:lnTo>
                      <a:pt x="900" y="173"/>
                    </a:lnTo>
                    <a:lnTo>
                      <a:pt x="969" y="195"/>
                    </a:lnTo>
                    <a:lnTo>
                      <a:pt x="1036" y="218"/>
                    </a:lnTo>
                    <a:lnTo>
                      <a:pt x="1101" y="239"/>
                    </a:lnTo>
                    <a:lnTo>
                      <a:pt x="1168" y="264"/>
                    </a:lnTo>
                    <a:lnTo>
                      <a:pt x="1182" y="269"/>
                    </a:lnTo>
                    <a:lnTo>
                      <a:pt x="1116" y="445"/>
                    </a:lnTo>
                    <a:lnTo>
                      <a:pt x="1103" y="440"/>
                    </a:lnTo>
                    <a:lnTo>
                      <a:pt x="1037" y="416"/>
                    </a:lnTo>
                    <a:lnTo>
                      <a:pt x="974" y="395"/>
                    </a:lnTo>
                    <a:lnTo>
                      <a:pt x="910" y="373"/>
                    </a:lnTo>
                    <a:lnTo>
                      <a:pt x="845" y="352"/>
                    </a:lnTo>
                    <a:lnTo>
                      <a:pt x="779" y="331"/>
                    </a:lnTo>
                    <a:lnTo>
                      <a:pt x="714" y="312"/>
                    </a:lnTo>
                    <a:lnTo>
                      <a:pt x="648" y="294"/>
                    </a:lnTo>
                    <a:lnTo>
                      <a:pt x="584" y="276"/>
                    </a:lnTo>
                    <a:lnTo>
                      <a:pt x="517" y="259"/>
                    </a:lnTo>
                    <a:lnTo>
                      <a:pt x="450" y="242"/>
                    </a:lnTo>
                    <a:lnTo>
                      <a:pt x="428" y="238"/>
                    </a:lnTo>
                    <a:lnTo>
                      <a:pt x="373" y="476"/>
                    </a:lnTo>
                    <a:lnTo>
                      <a:pt x="393" y="482"/>
                    </a:lnTo>
                    <a:lnTo>
                      <a:pt x="457" y="497"/>
                    </a:lnTo>
                    <a:lnTo>
                      <a:pt x="521" y="514"/>
                    </a:lnTo>
                    <a:lnTo>
                      <a:pt x="582" y="530"/>
                    </a:lnTo>
                    <a:lnTo>
                      <a:pt x="646" y="548"/>
                    </a:lnTo>
                    <a:lnTo>
                      <a:pt x="708" y="566"/>
                    </a:lnTo>
                    <a:lnTo>
                      <a:pt x="770" y="586"/>
                    </a:lnTo>
                    <a:lnTo>
                      <a:pt x="833" y="605"/>
                    </a:lnTo>
                    <a:lnTo>
                      <a:pt x="895" y="627"/>
                    </a:lnTo>
                    <a:lnTo>
                      <a:pt x="955" y="647"/>
                    </a:lnTo>
                    <a:lnTo>
                      <a:pt x="984" y="657"/>
                    </a:lnTo>
                    <a:lnTo>
                      <a:pt x="920" y="833"/>
                    </a:lnTo>
                    <a:lnTo>
                      <a:pt x="892" y="823"/>
                    </a:lnTo>
                    <a:lnTo>
                      <a:pt x="834" y="803"/>
                    </a:lnTo>
                    <a:lnTo>
                      <a:pt x="774" y="783"/>
                    </a:lnTo>
                    <a:lnTo>
                      <a:pt x="714" y="764"/>
                    </a:lnTo>
                    <a:lnTo>
                      <a:pt x="654" y="745"/>
                    </a:lnTo>
                    <a:lnTo>
                      <a:pt x="594" y="727"/>
                    </a:lnTo>
                    <a:lnTo>
                      <a:pt x="532" y="711"/>
                    </a:lnTo>
                    <a:lnTo>
                      <a:pt x="473" y="694"/>
                    </a:lnTo>
                    <a:lnTo>
                      <a:pt x="412" y="678"/>
                    </a:lnTo>
                    <a:lnTo>
                      <a:pt x="351" y="663"/>
                    </a:lnTo>
                    <a:lnTo>
                      <a:pt x="331" y="659"/>
                    </a:lnTo>
                    <a:lnTo>
                      <a:pt x="263" y="952"/>
                    </a:lnTo>
                    <a:lnTo>
                      <a:pt x="281" y="956"/>
                    </a:lnTo>
                    <a:lnTo>
                      <a:pt x="339" y="971"/>
                    </a:lnTo>
                    <a:lnTo>
                      <a:pt x="397" y="986"/>
                    </a:lnTo>
                    <a:lnTo>
                      <a:pt x="452" y="1001"/>
                    </a:lnTo>
                    <a:lnTo>
                      <a:pt x="509" y="1016"/>
                    </a:lnTo>
                    <a:lnTo>
                      <a:pt x="566" y="1033"/>
                    </a:lnTo>
                    <a:lnTo>
                      <a:pt x="623" y="1051"/>
                    </a:lnTo>
                    <a:lnTo>
                      <a:pt x="679" y="1069"/>
                    </a:lnTo>
                    <a:lnTo>
                      <a:pt x="736" y="1088"/>
                    </a:lnTo>
                    <a:lnTo>
                      <a:pt x="790" y="1106"/>
                    </a:lnTo>
                    <a:lnTo>
                      <a:pt x="847" y="1127"/>
                    </a:lnTo>
                    <a:lnTo>
                      <a:pt x="878" y="1139"/>
                    </a:lnTo>
                    <a:lnTo>
                      <a:pt x="812" y="1313"/>
                    </a:lnTo>
                    <a:lnTo>
                      <a:pt x="782" y="1301"/>
                    </a:lnTo>
                    <a:lnTo>
                      <a:pt x="728" y="1281"/>
                    </a:lnTo>
                    <a:lnTo>
                      <a:pt x="676" y="1264"/>
                    </a:lnTo>
                    <a:lnTo>
                      <a:pt x="621" y="1246"/>
                    </a:lnTo>
                    <a:lnTo>
                      <a:pt x="567" y="1228"/>
                    </a:lnTo>
                    <a:lnTo>
                      <a:pt x="513" y="1211"/>
                    </a:lnTo>
                    <a:lnTo>
                      <a:pt x="458" y="1195"/>
                    </a:lnTo>
                    <a:lnTo>
                      <a:pt x="403" y="1180"/>
                    </a:lnTo>
                    <a:lnTo>
                      <a:pt x="349" y="1165"/>
                    </a:lnTo>
                    <a:lnTo>
                      <a:pt x="294" y="1151"/>
                    </a:lnTo>
                    <a:lnTo>
                      <a:pt x="238" y="1137"/>
                    </a:lnTo>
                    <a:lnTo>
                      <a:pt x="184" y="1124"/>
                    </a:lnTo>
                    <a:lnTo>
                      <a:pt x="128" y="1113"/>
                    </a:lnTo>
                    <a:lnTo>
                      <a:pt x="73" y="1101"/>
                    </a:lnTo>
                    <a:lnTo>
                      <a:pt x="16" y="1091"/>
                    </a:lnTo>
                    <a:lnTo>
                      <a:pt x="0" y="108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211" name="Freeform 43"/>
              <p:cNvSpPr>
                <a:spLocks/>
              </p:cNvSpPr>
              <p:nvPr/>
            </p:nvSpPr>
            <p:spPr bwMode="auto">
              <a:xfrm>
                <a:off x="4556" y="1300"/>
                <a:ext cx="280" cy="289"/>
              </a:xfrm>
              <a:custGeom>
                <a:avLst/>
                <a:gdLst/>
                <a:ahLst/>
                <a:cxnLst>
                  <a:cxn ang="0">
                    <a:pos x="0" y="1017"/>
                  </a:cxn>
                  <a:cxn ang="0">
                    <a:pos x="437" y="0"/>
                  </a:cxn>
                  <a:cxn ang="0">
                    <a:pos x="441" y="3"/>
                  </a:cxn>
                  <a:cxn ang="0">
                    <a:pos x="506" y="31"/>
                  </a:cxn>
                  <a:cxn ang="0">
                    <a:pos x="569" y="59"/>
                  </a:cxn>
                  <a:cxn ang="0">
                    <a:pos x="633" y="89"/>
                  </a:cxn>
                  <a:cxn ang="0">
                    <a:pos x="689" y="116"/>
                  </a:cxn>
                  <a:cxn ang="0">
                    <a:pos x="498" y="508"/>
                  </a:cxn>
                  <a:cxn ang="0">
                    <a:pos x="505" y="511"/>
                  </a:cxn>
                  <a:cxn ang="0">
                    <a:pos x="564" y="540"/>
                  </a:cxn>
                  <a:cxn ang="0">
                    <a:pos x="622" y="570"/>
                  </a:cxn>
                  <a:cxn ang="0">
                    <a:pos x="680" y="599"/>
                  </a:cxn>
                  <a:cxn ang="0">
                    <a:pos x="736" y="630"/>
                  </a:cxn>
                  <a:cxn ang="0">
                    <a:pos x="793" y="663"/>
                  </a:cxn>
                  <a:cxn ang="0">
                    <a:pos x="850" y="695"/>
                  </a:cxn>
                  <a:cxn ang="0">
                    <a:pos x="905" y="727"/>
                  </a:cxn>
                  <a:cxn ang="0">
                    <a:pos x="940" y="748"/>
                  </a:cxn>
                  <a:cxn ang="0">
                    <a:pos x="1167" y="376"/>
                  </a:cxn>
                  <a:cxn ang="0">
                    <a:pos x="1191" y="391"/>
                  </a:cxn>
                  <a:cxn ang="0">
                    <a:pos x="1250" y="429"/>
                  </a:cxn>
                  <a:cxn ang="0">
                    <a:pos x="1309" y="467"/>
                  </a:cxn>
                  <a:cxn ang="0">
                    <a:pos x="1368" y="504"/>
                  </a:cxn>
                  <a:cxn ang="0">
                    <a:pos x="1400" y="526"/>
                  </a:cxn>
                  <a:cxn ang="0">
                    <a:pos x="778" y="1441"/>
                  </a:cxn>
                  <a:cxn ang="0">
                    <a:pos x="753" y="1424"/>
                  </a:cxn>
                  <a:cxn ang="0">
                    <a:pos x="705" y="1394"/>
                  </a:cxn>
                  <a:cxn ang="0">
                    <a:pos x="658" y="1363"/>
                  </a:cxn>
                  <a:cxn ang="0">
                    <a:pos x="610" y="1332"/>
                  </a:cxn>
                  <a:cxn ang="0">
                    <a:pos x="589" y="1320"/>
                  </a:cxn>
                  <a:cxn ang="0">
                    <a:pos x="842" y="908"/>
                  </a:cxn>
                  <a:cxn ang="0">
                    <a:pos x="809" y="888"/>
                  </a:cxn>
                  <a:cxn ang="0">
                    <a:pos x="755" y="857"/>
                  </a:cxn>
                  <a:cxn ang="0">
                    <a:pos x="701" y="825"/>
                  </a:cxn>
                  <a:cxn ang="0">
                    <a:pos x="646" y="794"/>
                  </a:cxn>
                  <a:cxn ang="0">
                    <a:pos x="592" y="764"/>
                  </a:cxn>
                  <a:cxn ang="0">
                    <a:pos x="535" y="736"/>
                  </a:cxn>
                  <a:cxn ang="0">
                    <a:pos x="480" y="708"/>
                  </a:cxn>
                  <a:cxn ang="0">
                    <a:pos x="423" y="679"/>
                  </a:cxn>
                  <a:cxn ang="0">
                    <a:pos x="416" y="675"/>
                  </a:cxn>
                  <a:cxn ang="0">
                    <a:pos x="204" y="1110"/>
                  </a:cxn>
                  <a:cxn ang="0">
                    <a:pos x="160" y="1089"/>
                  </a:cxn>
                  <a:cxn ang="0">
                    <a:pos x="108" y="1065"/>
                  </a:cxn>
                  <a:cxn ang="0">
                    <a:pos x="57" y="1042"/>
                  </a:cxn>
                  <a:cxn ang="0">
                    <a:pos x="5" y="1020"/>
                  </a:cxn>
                  <a:cxn ang="0">
                    <a:pos x="0" y="1017"/>
                  </a:cxn>
                </a:cxnLst>
                <a:rect l="0" t="0" r="r" b="b"/>
                <a:pathLst>
                  <a:path w="1400" h="1441">
                    <a:moveTo>
                      <a:pt x="0" y="1017"/>
                    </a:moveTo>
                    <a:lnTo>
                      <a:pt x="437" y="0"/>
                    </a:lnTo>
                    <a:lnTo>
                      <a:pt x="441" y="3"/>
                    </a:lnTo>
                    <a:lnTo>
                      <a:pt x="506" y="31"/>
                    </a:lnTo>
                    <a:lnTo>
                      <a:pt x="569" y="59"/>
                    </a:lnTo>
                    <a:lnTo>
                      <a:pt x="633" y="89"/>
                    </a:lnTo>
                    <a:lnTo>
                      <a:pt x="689" y="116"/>
                    </a:lnTo>
                    <a:lnTo>
                      <a:pt x="498" y="508"/>
                    </a:lnTo>
                    <a:lnTo>
                      <a:pt x="505" y="511"/>
                    </a:lnTo>
                    <a:lnTo>
                      <a:pt x="564" y="540"/>
                    </a:lnTo>
                    <a:lnTo>
                      <a:pt x="622" y="570"/>
                    </a:lnTo>
                    <a:lnTo>
                      <a:pt x="680" y="599"/>
                    </a:lnTo>
                    <a:lnTo>
                      <a:pt x="736" y="630"/>
                    </a:lnTo>
                    <a:lnTo>
                      <a:pt x="793" y="663"/>
                    </a:lnTo>
                    <a:lnTo>
                      <a:pt x="850" y="695"/>
                    </a:lnTo>
                    <a:lnTo>
                      <a:pt x="905" y="727"/>
                    </a:lnTo>
                    <a:lnTo>
                      <a:pt x="940" y="748"/>
                    </a:lnTo>
                    <a:lnTo>
                      <a:pt x="1167" y="376"/>
                    </a:lnTo>
                    <a:lnTo>
                      <a:pt x="1191" y="391"/>
                    </a:lnTo>
                    <a:lnTo>
                      <a:pt x="1250" y="429"/>
                    </a:lnTo>
                    <a:lnTo>
                      <a:pt x="1309" y="467"/>
                    </a:lnTo>
                    <a:lnTo>
                      <a:pt x="1368" y="504"/>
                    </a:lnTo>
                    <a:lnTo>
                      <a:pt x="1400" y="526"/>
                    </a:lnTo>
                    <a:lnTo>
                      <a:pt x="778" y="1441"/>
                    </a:lnTo>
                    <a:lnTo>
                      <a:pt x="753" y="1424"/>
                    </a:lnTo>
                    <a:lnTo>
                      <a:pt x="705" y="1394"/>
                    </a:lnTo>
                    <a:lnTo>
                      <a:pt x="658" y="1363"/>
                    </a:lnTo>
                    <a:lnTo>
                      <a:pt x="610" y="1332"/>
                    </a:lnTo>
                    <a:lnTo>
                      <a:pt x="589" y="1320"/>
                    </a:lnTo>
                    <a:lnTo>
                      <a:pt x="842" y="908"/>
                    </a:lnTo>
                    <a:lnTo>
                      <a:pt x="809" y="888"/>
                    </a:lnTo>
                    <a:lnTo>
                      <a:pt x="755" y="857"/>
                    </a:lnTo>
                    <a:lnTo>
                      <a:pt x="701" y="825"/>
                    </a:lnTo>
                    <a:lnTo>
                      <a:pt x="646" y="794"/>
                    </a:lnTo>
                    <a:lnTo>
                      <a:pt x="592" y="764"/>
                    </a:lnTo>
                    <a:lnTo>
                      <a:pt x="535" y="736"/>
                    </a:lnTo>
                    <a:lnTo>
                      <a:pt x="480" y="708"/>
                    </a:lnTo>
                    <a:lnTo>
                      <a:pt x="423" y="679"/>
                    </a:lnTo>
                    <a:lnTo>
                      <a:pt x="416" y="675"/>
                    </a:lnTo>
                    <a:lnTo>
                      <a:pt x="204" y="1110"/>
                    </a:lnTo>
                    <a:lnTo>
                      <a:pt x="160" y="1089"/>
                    </a:lnTo>
                    <a:lnTo>
                      <a:pt x="108" y="1065"/>
                    </a:lnTo>
                    <a:lnTo>
                      <a:pt x="57" y="1042"/>
                    </a:lnTo>
                    <a:lnTo>
                      <a:pt x="5" y="1020"/>
                    </a:lnTo>
                    <a:lnTo>
                      <a:pt x="0" y="101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212" name="Freeform 44"/>
              <p:cNvSpPr>
                <a:spLocks noEditPoints="1"/>
              </p:cNvSpPr>
              <p:nvPr/>
            </p:nvSpPr>
            <p:spPr bwMode="auto">
              <a:xfrm>
                <a:off x="4731" y="1489"/>
                <a:ext cx="257" cy="263"/>
              </a:xfrm>
              <a:custGeom>
                <a:avLst/>
                <a:gdLst/>
                <a:ahLst/>
                <a:cxnLst>
                  <a:cxn ang="0">
                    <a:pos x="818" y="1315"/>
                  </a:cxn>
                  <a:cxn ang="0">
                    <a:pos x="812" y="1306"/>
                  </a:cxn>
                  <a:cxn ang="0">
                    <a:pos x="774" y="1264"/>
                  </a:cxn>
                  <a:cxn ang="0">
                    <a:pos x="736" y="1222"/>
                  </a:cxn>
                  <a:cxn ang="0">
                    <a:pos x="699" y="1181"/>
                  </a:cxn>
                  <a:cxn ang="0">
                    <a:pos x="661" y="1141"/>
                  </a:cxn>
                  <a:cxn ang="0">
                    <a:pos x="656" y="1136"/>
                  </a:cxn>
                  <a:cxn ang="0">
                    <a:pos x="713" y="1000"/>
                  </a:cxn>
                  <a:cxn ang="0">
                    <a:pos x="766" y="889"/>
                  </a:cxn>
                  <a:cxn ang="0">
                    <a:pos x="757" y="881"/>
                  </a:cxn>
                  <a:cxn ang="0">
                    <a:pos x="719" y="843"/>
                  </a:cxn>
                  <a:cxn ang="0">
                    <a:pos x="670" y="795"/>
                  </a:cxn>
                  <a:cxn ang="0">
                    <a:pos x="627" y="756"/>
                  </a:cxn>
                  <a:cxn ang="0">
                    <a:pos x="586" y="718"/>
                  </a:cxn>
                  <a:cxn ang="0">
                    <a:pos x="540" y="677"/>
                  </a:cxn>
                  <a:cxn ang="0">
                    <a:pos x="496" y="638"/>
                  </a:cxn>
                  <a:cxn ang="0">
                    <a:pos x="448" y="598"/>
                  </a:cxn>
                  <a:cxn ang="0">
                    <a:pos x="421" y="576"/>
                  </a:cxn>
                  <a:cxn ang="0">
                    <a:pos x="364" y="609"/>
                  </a:cxn>
                  <a:cxn ang="0">
                    <a:pos x="220" y="694"/>
                  </a:cxn>
                  <a:cxn ang="0">
                    <a:pos x="191" y="710"/>
                  </a:cxn>
                  <a:cxn ang="0">
                    <a:pos x="155" y="682"/>
                  </a:cxn>
                  <a:cxn ang="0">
                    <a:pos x="110" y="647"/>
                  </a:cxn>
                  <a:cxn ang="0">
                    <a:pos x="65" y="614"/>
                  </a:cxn>
                  <a:cxn ang="0">
                    <a:pos x="19" y="580"/>
                  </a:cxn>
                  <a:cxn ang="0">
                    <a:pos x="0" y="568"/>
                  </a:cxn>
                  <a:cxn ang="0">
                    <a:pos x="51" y="535"/>
                  </a:cxn>
                  <a:cxn ang="0">
                    <a:pos x="184" y="452"/>
                  </a:cxn>
                  <a:cxn ang="0">
                    <a:pos x="321" y="371"/>
                  </a:cxn>
                  <a:cxn ang="0">
                    <a:pos x="459" y="294"/>
                  </a:cxn>
                  <a:cxn ang="0">
                    <a:pos x="600" y="220"/>
                  </a:cxn>
                  <a:cxn ang="0">
                    <a:pos x="742" y="148"/>
                  </a:cxn>
                  <a:cxn ang="0">
                    <a:pos x="884" y="79"/>
                  </a:cxn>
                  <a:cxn ang="0">
                    <a:pos x="1034" y="14"/>
                  </a:cxn>
                  <a:cxn ang="0">
                    <a:pos x="1066" y="0"/>
                  </a:cxn>
                  <a:cxn ang="0">
                    <a:pos x="1108" y="37"/>
                  </a:cxn>
                  <a:cxn ang="0">
                    <a:pos x="1161" y="84"/>
                  </a:cxn>
                  <a:cxn ang="0">
                    <a:pos x="1211" y="130"/>
                  </a:cxn>
                  <a:cxn ang="0">
                    <a:pos x="1261" y="175"/>
                  </a:cxn>
                  <a:cxn ang="0">
                    <a:pos x="1283" y="197"/>
                  </a:cxn>
                  <a:cxn ang="0">
                    <a:pos x="1257" y="292"/>
                  </a:cxn>
                  <a:cxn ang="0">
                    <a:pos x="1203" y="437"/>
                  </a:cxn>
                  <a:cxn ang="0">
                    <a:pos x="1145" y="579"/>
                  </a:cxn>
                  <a:cxn ang="0">
                    <a:pos x="1093" y="730"/>
                  </a:cxn>
                  <a:cxn ang="0">
                    <a:pos x="1031" y="873"/>
                  </a:cxn>
                  <a:cxn ang="0">
                    <a:pos x="968" y="1012"/>
                  </a:cxn>
                  <a:cxn ang="0">
                    <a:pos x="902" y="1151"/>
                  </a:cxn>
                  <a:cxn ang="0">
                    <a:pos x="834" y="1288"/>
                  </a:cxn>
                  <a:cxn ang="0">
                    <a:pos x="818" y="1315"/>
                  </a:cxn>
                  <a:cxn ang="0">
                    <a:pos x="846" y="706"/>
                  </a:cxn>
                  <a:cxn ang="0">
                    <a:pos x="899" y="555"/>
                  </a:cxn>
                  <a:cxn ang="0">
                    <a:pos x="957" y="401"/>
                  </a:cxn>
                  <a:cxn ang="0">
                    <a:pos x="999" y="287"/>
                  </a:cxn>
                  <a:cxn ang="0">
                    <a:pos x="960" y="305"/>
                  </a:cxn>
                  <a:cxn ang="0">
                    <a:pos x="806" y="377"/>
                  </a:cxn>
                  <a:cxn ang="0">
                    <a:pos x="656" y="452"/>
                  </a:cxn>
                  <a:cxn ang="0">
                    <a:pos x="599" y="481"/>
                  </a:cxn>
                  <a:cxn ang="0">
                    <a:pos x="617" y="497"/>
                  </a:cxn>
                  <a:cxn ang="0">
                    <a:pos x="663" y="537"/>
                  </a:cxn>
                  <a:cxn ang="0">
                    <a:pos x="711" y="579"/>
                  </a:cxn>
                  <a:cxn ang="0">
                    <a:pos x="755" y="620"/>
                  </a:cxn>
                  <a:cxn ang="0">
                    <a:pos x="799" y="660"/>
                  </a:cxn>
                  <a:cxn ang="0">
                    <a:pos x="846" y="706"/>
                  </a:cxn>
                </a:cxnLst>
                <a:rect l="0" t="0" r="r" b="b"/>
                <a:pathLst>
                  <a:path w="1283" h="1315">
                    <a:moveTo>
                      <a:pt x="818" y="1315"/>
                    </a:moveTo>
                    <a:lnTo>
                      <a:pt x="812" y="1306"/>
                    </a:lnTo>
                    <a:lnTo>
                      <a:pt x="774" y="1264"/>
                    </a:lnTo>
                    <a:lnTo>
                      <a:pt x="736" y="1222"/>
                    </a:lnTo>
                    <a:lnTo>
                      <a:pt x="699" y="1181"/>
                    </a:lnTo>
                    <a:lnTo>
                      <a:pt x="661" y="1141"/>
                    </a:lnTo>
                    <a:lnTo>
                      <a:pt x="656" y="1136"/>
                    </a:lnTo>
                    <a:lnTo>
                      <a:pt x="713" y="1000"/>
                    </a:lnTo>
                    <a:lnTo>
                      <a:pt x="766" y="889"/>
                    </a:lnTo>
                    <a:lnTo>
                      <a:pt x="757" y="881"/>
                    </a:lnTo>
                    <a:lnTo>
                      <a:pt x="719" y="843"/>
                    </a:lnTo>
                    <a:lnTo>
                      <a:pt x="670" y="795"/>
                    </a:lnTo>
                    <a:lnTo>
                      <a:pt x="627" y="756"/>
                    </a:lnTo>
                    <a:lnTo>
                      <a:pt x="586" y="718"/>
                    </a:lnTo>
                    <a:lnTo>
                      <a:pt x="540" y="677"/>
                    </a:lnTo>
                    <a:lnTo>
                      <a:pt x="496" y="638"/>
                    </a:lnTo>
                    <a:lnTo>
                      <a:pt x="448" y="598"/>
                    </a:lnTo>
                    <a:lnTo>
                      <a:pt x="421" y="576"/>
                    </a:lnTo>
                    <a:lnTo>
                      <a:pt x="364" y="609"/>
                    </a:lnTo>
                    <a:lnTo>
                      <a:pt x="220" y="694"/>
                    </a:lnTo>
                    <a:lnTo>
                      <a:pt x="191" y="710"/>
                    </a:lnTo>
                    <a:lnTo>
                      <a:pt x="155" y="682"/>
                    </a:lnTo>
                    <a:lnTo>
                      <a:pt x="110" y="647"/>
                    </a:lnTo>
                    <a:lnTo>
                      <a:pt x="65" y="614"/>
                    </a:lnTo>
                    <a:lnTo>
                      <a:pt x="19" y="580"/>
                    </a:lnTo>
                    <a:lnTo>
                      <a:pt x="0" y="568"/>
                    </a:lnTo>
                    <a:lnTo>
                      <a:pt x="51" y="535"/>
                    </a:lnTo>
                    <a:lnTo>
                      <a:pt x="184" y="452"/>
                    </a:lnTo>
                    <a:lnTo>
                      <a:pt x="321" y="371"/>
                    </a:lnTo>
                    <a:lnTo>
                      <a:pt x="459" y="294"/>
                    </a:lnTo>
                    <a:lnTo>
                      <a:pt x="600" y="220"/>
                    </a:lnTo>
                    <a:lnTo>
                      <a:pt x="742" y="148"/>
                    </a:lnTo>
                    <a:lnTo>
                      <a:pt x="884" y="79"/>
                    </a:lnTo>
                    <a:lnTo>
                      <a:pt x="1034" y="14"/>
                    </a:lnTo>
                    <a:lnTo>
                      <a:pt x="1066" y="0"/>
                    </a:lnTo>
                    <a:lnTo>
                      <a:pt x="1108" y="37"/>
                    </a:lnTo>
                    <a:lnTo>
                      <a:pt x="1161" y="84"/>
                    </a:lnTo>
                    <a:lnTo>
                      <a:pt x="1211" y="130"/>
                    </a:lnTo>
                    <a:lnTo>
                      <a:pt x="1261" y="175"/>
                    </a:lnTo>
                    <a:lnTo>
                      <a:pt x="1283" y="197"/>
                    </a:lnTo>
                    <a:lnTo>
                      <a:pt x="1257" y="292"/>
                    </a:lnTo>
                    <a:lnTo>
                      <a:pt x="1203" y="437"/>
                    </a:lnTo>
                    <a:lnTo>
                      <a:pt x="1145" y="579"/>
                    </a:lnTo>
                    <a:lnTo>
                      <a:pt x="1093" y="730"/>
                    </a:lnTo>
                    <a:lnTo>
                      <a:pt x="1031" y="873"/>
                    </a:lnTo>
                    <a:lnTo>
                      <a:pt x="968" y="1012"/>
                    </a:lnTo>
                    <a:lnTo>
                      <a:pt x="902" y="1151"/>
                    </a:lnTo>
                    <a:lnTo>
                      <a:pt x="834" y="1288"/>
                    </a:lnTo>
                    <a:lnTo>
                      <a:pt x="818" y="1315"/>
                    </a:lnTo>
                    <a:close/>
                    <a:moveTo>
                      <a:pt x="846" y="706"/>
                    </a:moveTo>
                    <a:lnTo>
                      <a:pt x="899" y="555"/>
                    </a:lnTo>
                    <a:lnTo>
                      <a:pt x="957" y="401"/>
                    </a:lnTo>
                    <a:lnTo>
                      <a:pt x="999" y="287"/>
                    </a:lnTo>
                    <a:lnTo>
                      <a:pt x="960" y="305"/>
                    </a:lnTo>
                    <a:lnTo>
                      <a:pt x="806" y="377"/>
                    </a:lnTo>
                    <a:lnTo>
                      <a:pt x="656" y="452"/>
                    </a:lnTo>
                    <a:lnTo>
                      <a:pt x="599" y="481"/>
                    </a:lnTo>
                    <a:lnTo>
                      <a:pt x="617" y="497"/>
                    </a:lnTo>
                    <a:lnTo>
                      <a:pt x="663" y="537"/>
                    </a:lnTo>
                    <a:lnTo>
                      <a:pt x="711" y="579"/>
                    </a:lnTo>
                    <a:lnTo>
                      <a:pt x="755" y="620"/>
                    </a:lnTo>
                    <a:lnTo>
                      <a:pt x="799" y="660"/>
                    </a:lnTo>
                    <a:lnTo>
                      <a:pt x="846" y="70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213" name="Freeform 45"/>
              <p:cNvSpPr>
                <a:spLocks/>
              </p:cNvSpPr>
              <p:nvPr/>
            </p:nvSpPr>
            <p:spPr bwMode="auto">
              <a:xfrm>
                <a:off x="4931" y="1587"/>
                <a:ext cx="263" cy="248"/>
              </a:xfrm>
              <a:custGeom>
                <a:avLst/>
                <a:gdLst/>
                <a:ahLst/>
                <a:cxnLst>
                  <a:cxn ang="0">
                    <a:pos x="0" y="1046"/>
                  </a:cxn>
                  <a:cxn ang="0">
                    <a:pos x="22" y="1013"/>
                  </a:cxn>
                  <a:cxn ang="0">
                    <a:pos x="112" y="871"/>
                  </a:cxn>
                  <a:cxn ang="0">
                    <a:pos x="198" y="724"/>
                  </a:cxn>
                  <a:cxn ang="0">
                    <a:pos x="284" y="576"/>
                  </a:cxn>
                  <a:cxn ang="0">
                    <a:pos x="365" y="427"/>
                  </a:cxn>
                  <a:cxn ang="0">
                    <a:pos x="441" y="271"/>
                  </a:cxn>
                  <a:cxn ang="0">
                    <a:pos x="516" y="117"/>
                  </a:cxn>
                  <a:cxn ang="0">
                    <a:pos x="570" y="0"/>
                  </a:cxn>
                  <a:cxn ang="0">
                    <a:pos x="603" y="40"/>
                  </a:cxn>
                  <a:cxn ang="0">
                    <a:pos x="651" y="91"/>
                  </a:cxn>
                  <a:cxn ang="0">
                    <a:pos x="698" y="147"/>
                  </a:cxn>
                  <a:cxn ang="0">
                    <a:pos x="742" y="200"/>
                  </a:cxn>
                  <a:cxn ang="0">
                    <a:pos x="765" y="229"/>
                  </a:cxn>
                  <a:cxn ang="0">
                    <a:pos x="726" y="302"/>
                  </a:cxn>
                  <a:cxn ang="0">
                    <a:pos x="640" y="459"/>
                  </a:cxn>
                  <a:cxn ang="0">
                    <a:pos x="549" y="613"/>
                  </a:cxn>
                  <a:cxn ang="0">
                    <a:pos x="454" y="764"/>
                  </a:cxn>
                  <a:cxn ang="0">
                    <a:pos x="358" y="912"/>
                  </a:cxn>
                  <a:cxn ang="0">
                    <a:pos x="309" y="983"/>
                  </a:cxn>
                  <a:cxn ang="0">
                    <a:pos x="399" y="957"/>
                  </a:cxn>
                  <a:cxn ang="0">
                    <a:pos x="575" y="911"/>
                  </a:cxn>
                  <a:cxn ang="0">
                    <a:pos x="755" y="868"/>
                  </a:cxn>
                  <a:cxn ang="0">
                    <a:pos x="934" y="829"/>
                  </a:cxn>
                  <a:cxn ang="0">
                    <a:pos x="1116" y="793"/>
                  </a:cxn>
                  <a:cxn ang="0">
                    <a:pos x="1164" y="785"/>
                  </a:cxn>
                  <a:cxn ang="0">
                    <a:pos x="1191" y="829"/>
                  </a:cxn>
                  <a:cxn ang="0">
                    <a:pos x="1228" y="890"/>
                  </a:cxn>
                  <a:cxn ang="0">
                    <a:pos x="1264" y="950"/>
                  </a:cxn>
                  <a:cxn ang="0">
                    <a:pos x="1299" y="1012"/>
                  </a:cxn>
                  <a:cxn ang="0">
                    <a:pos x="1314" y="1039"/>
                  </a:cxn>
                  <a:cxn ang="0">
                    <a:pos x="1236" y="1046"/>
                  </a:cxn>
                  <a:cxn ang="0">
                    <a:pos x="1066" y="1066"/>
                  </a:cxn>
                  <a:cxn ang="0">
                    <a:pos x="895" y="1089"/>
                  </a:cxn>
                  <a:cxn ang="0">
                    <a:pos x="726" y="1116"/>
                  </a:cxn>
                  <a:cxn ang="0">
                    <a:pos x="558" y="1146"/>
                  </a:cxn>
                  <a:cxn ang="0">
                    <a:pos x="391" y="1180"/>
                  </a:cxn>
                  <a:cxn ang="0">
                    <a:pos x="228" y="1220"/>
                  </a:cxn>
                  <a:cxn ang="0">
                    <a:pos x="138" y="1241"/>
                  </a:cxn>
                  <a:cxn ang="0">
                    <a:pos x="124" y="1220"/>
                  </a:cxn>
                  <a:cxn ang="0">
                    <a:pos x="92" y="1173"/>
                  </a:cxn>
                  <a:cxn ang="0">
                    <a:pos x="59" y="1127"/>
                  </a:cxn>
                  <a:cxn ang="0">
                    <a:pos x="26" y="1081"/>
                  </a:cxn>
                  <a:cxn ang="0">
                    <a:pos x="0" y="1046"/>
                  </a:cxn>
                </a:cxnLst>
                <a:rect l="0" t="0" r="r" b="b"/>
                <a:pathLst>
                  <a:path w="1314" h="1241">
                    <a:moveTo>
                      <a:pt x="0" y="1046"/>
                    </a:moveTo>
                    <a:lnTo>
                      <a:pt x="22" y="1013"/>
                    </a:lnTo>
                    <a:lnTo>
                      <a:pt x="112" y="871"/>
                    </a:lnTo>
                    <a:lnTo>
                      <a:pt x="198" y="724"/>
                    </a:lnTo>
                    <a:lnTo>
                      <a:pt x="284" y="576"/>
                    </a:lnTo>
                    <a:lnTo>
                      <a:pt x="365" y="427"/>
                    </a:lnTo>
                    <a:lnTo>
                      <a:pt x="441" y="271"/>
                    </a:lnTo>
                    <a:lnTo>
                      <a:pt x="516" y="117"/>
                    </a:lnTo>
                    <a:lnTo>
                      <a:pt x="570" y="0"/>
                    </a:lnTo>
                    <a:lnTo>
                      <a:pt x="603" y="40"/>
                    </a:lnTo>
                    <a:lnTo>
                      <a:pt x="651" y="91"/>
                    </a:lnTo>
                    <a:lnTo>
                      <a:pt x="698" y="147"/>
                    </a:lnTo>
                    <a:lnTo>
                      <a:pt x="742" y="200"/>
                    </a:lnTo>
                    <a:lnTo>
                      <a:pt x="765" y="229"/>
                    </a:lnTo>
                    <a:lnTo>
                      <a:pt x="726" y="302"/>
                    </a:lnTo>
                    <a:lnTo>
                      <a:pt x="640" y="459"/>
                    </a:lnTo>
                    <a:lnTo>
                      <a:pt x="549" y="613"/>
                    </a:lnTo>
                    <a:lnTo>
                      <a:pt x="454" y="764"/>
                    </a:lnTo>
                    <a:lnTo>
                      <a:pt x="358" y="912"/>
                    </a:lnTo>
                    <a:lnTo>
                      <a:pt x="309" y="983"/>
                    </a:lnTo>
                    <a:lnTo>
                      <a:pt x="399" y="957"/>
                    </a:lnTo>
                    <a:lnTo>
                      <a:pt x="575" y="911"/>
                    </a:lnTo>
                    <a:lnTo>
                      <a:pt x="755" y="868"/>
                    </a:lnTo>
                    <a:lnTo>
                      <a:pt x="934" y="829"/>
                    </a:lnTo>
                    <a:lnTo>
                      <a:pt x="1116" y="793"/>
                    </a:lnTo>
                    <a:lnTo>
                      <a:pt x="1164" y="785"/>
                    </a:lnTo>
                    <a:lnTo>
                      <a:pt x="1191" y="829"/>
                    </a:lnTo>
                    <a:lnTo>
                      <a:pt x="1228" y="890"/>
                    </a:lnTo>
                    <a:lnTo>
                      <a:pt x="1264" y="950"/>
                    </a:lnTo>
                    <a:lnTo>
                      <a:pt x="1299" y="1012"/>
                    </a:lnTo>
                    <a:lnTo>
                      <a:pt x="1314" y="1039"/>
                    </a:lnTo>
                    <a:lnTo>
                      <a:pt x="1236" y="1046"/>
                    </a:lnTo>
                    <a:lnTo>
                      <a:pt x="1066" y="1066"/>
                    </a:lnTo>
                    <a:lnTo>
                      <a:pt x="895" y="1089"/>
                    </a:lnTo>
                    <a:lnTo>
                      <a:pt x="726" y="1116"/>
                    </a:lnTo>
                    <a:lnTo>
                      <a:pt x="558" y="1146"/>
                    </a:lnTo>
                    <a:lnTo>
                      <a:pt x="391" y="1180"/>
                    </a:lnTo>
                    <a:lnTo>
                      <a:pt x="228" y="1220"/>
                    </a:lnTo>
                    <a:lnTo>
                      <a:pt x="138" y="1241"/>
                    </a:lnTo>
                    <a:lnTo>
                      <a:pt x="124" y="1220"/>
                    </a:lnTo>
                    <a:lnTo>
                      <a:pt x="92" y="1173"/>
                    </a:lnTo>
                    <a:lnTo>
                      <a:pt x="59" y="1127"/>
                    </a:lnTo>
                    <a:lnTo>
                      <a:pt x="26" y="1081"/>
                    </a:lnTo>
                    <a:lnTo>
                      <a:pt x="0" y="10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214" name="Freeform 46"/>
              <p:cNvSpPr>
                <a:spLocks/>
              </p:cNvSpPr>
              <p:nvPr/>
            </p:nvSpPr>
            <p:spPr bwMode="auto">
              <a:xfrm>
                <a:off x="5010" y="1818"/>
                <a:ext cx="221" cy="144"/>
              </a:xfrm>
              <a:custGeom>
                <a:avLst/>
                <a:gdLst/>
                <a:ahLst/>
                <a:cxnLst>
                  <a:cxn ang="0">
                    <a:pos x="0" y="517"/>
                  </a:cxn>
                  <a:cxn ang="0">
                    <a:pos x="980" y="0"/>
                  </a:cxn>
                  <a:cxn ang="0">
                    <a:pos x="1002" y="43"/>
                  </a:cxn>
                  <a:cxn ang="0">
                    <a:pos x="1034" y="105"/>
                  </a:cxn>
                  <a:cxn ang="0">
                    <a:pos x="1066" y="169"/>
                  </a:cxn>
                  <a:cxn ang="0">
                    <a:pos x="1096" y="232"/>
                  </a:cxn>
                  <a:cxn ang="0">
                    <a:pos x="1104" y="250"/>
                  </a:cxn>
                  <a:cxn ang="0">
                    <a:pos x="101" y="718"/>
                  </a:cxn>
                  <a:cxn ang="0">
                    <a:pos x="95" y="704"/>
                  </a:cxn>
                  <a:cxn ang="0">
                    <a:pos x="71" y="653"/>
                  </a:cxn>
                  <a:cxn ang="0">
                    <a:pos x="45" y="602"/>
                  </a:cxn>
                  <a:cxn ang="0">
                    <a:pos x="19" y="551"/>
                  </a:cxn>
                  <a:cxn ang="0">
                    <a:pos x="0" y="517"/>
                  </a:cxn>
                </a:cxnLst>
                <a:rect l="0" t="0" r="r" b="b"/>
                <a:pathLst>
                  <a:path w="1104" h="718">
                    <a:moveTo>
                      <a:pt x="0" y="517"/>
                    </a:moveTo>
                    <a:lnTo>
                      <a:pt x="980" y="0"/>
                    </a:lnTo>
                    <a:lnTo>
                      <a:pt x="1002" y="43"/>
                    </a:lnTo>
                    <a:lnTo>
                      <a:pt x="1034" y="105"/>
                    </a:lnTo>
                    <a:lnTo>
                      <a:pt x="1066" y="169"/>
                    </a:lnTo>
                    <a:lnTo>
                      <a:pt x="1096" y="232"/>
                    </a:lnTo>
                    <a:lnTo>
                      <a:pt x="1104" y="250"/>
                    </a:lnTo>
                    <a:lnTo>
                      <a:pt x="101" y="718"/>
                    </a:lnTo>
                    <a:lnTo>
                      <a:pt x="95" y="704"/>
                    </a:lnTo>
                    <a:lnTo>
                      <a:pt x="71" y="653"/>
                    </a:lnTo>
                    <a:lnTo>
                      <a:pt x="45" y="602"/>
                    </a:lnTo>
                    <a:lnTo>
                      <a:pt x="19" y="551"/>
                    </a:lnTo>
                    <a:lnTo>
                      <a:pt x="0" y="517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215" name="Freeform 47"/>
              <p:cNvSpPr>
                <a:spLocks noEditPoints="1"/>
              </p:cNvSpPr>
              <p:nvPr/>
            </p:nvSpPr>
            <p:spPr bwMode="auto">
              <a:xfrm>
                <a:off x="5071" y="1938"/>
                <a:ext cx="233" cy="244"/>
              </a:xfrm>
              <a:custGeom>
                <a:avLst/>
                <a:gdLst/>
                <a:ahLst/>
                <a:cxnLst>
                  <a:cxn ang="0">
                    <a:pos x="521" y="8"/>
                  </a:cxn>
                  <a:cxn ang="0">
                    <a:pos x="656" y="0"/>
                  </a:cxn>
                  <a:cxn ang="0">
                    <a:pos x="845" y="58"/>
                  </a:cxn>
                  <a:cxn ang="0">
                    <a:pos x="928" y="116"/>
                  </a:cxn>
                  <a:cxn ang="0">
                    <a:pos x="1021" y="219"/>
                  </a:cxn>
                  <a:cxn ang="0">
                    <a:pos x="1073" y="308"/>
                  </a:cxn>
                  <a:cxn ang="0">
                    <a:pos x="1117" y="410"/>
                  </a:cxn>
                  <a:cxn ang="0">
                    <a:pos x="1151" y="548"/>
                  </a:cxn>
                  <a:cxn ang="0">
                    <a:pos x="1163" y="689"/>
                  </a:cxn>
                  <a:cxn ang="0">
                    <a:pos x="1159" y="791"/>
                  </a:cxn>
                  <a:cxn ang="0">
                    <a:pos x="1125" y="905"/>
                  </a:cxn>
                  <a:cxn ang="0">
                    <a:pos x="1079" y="992"/>
                  </a:cxn>
                  <a:cxn ang="0">
                    <a:pos x="1007" y="1076"/>
                  </a:cxn>
                  <a:cxn ang="0">
                    <a:pos x="895" y="1150"/>
                  </a:cxn>
                  <a:cxn ang="0">
                    <a:pos x="715" y="1204"/>
                  </a:cxn>
                  <a:cxn ang="0">
                    <a:pos x="529" y="1214"/>
                  </a:cxn>
                  <a:cxn ang="0">
                    <a:pos x="401" y="1188"/>
                  </a:cxn>
                  <a:cxn ang="0">
                    <a:pos x="304" y="1145"/>
                  </a:cxn>
                  <a:cxn ang="0">
                    <a:pos x="232" y="1096"/>
                  </a:cxn>
                  <a:cxn ang="0">
                    <a:pos x="157" y="1024"/>
                  </a:cxn>
                  <a:cxn ang="0">
                    <a:pos x="108" y="952"/>
                  </a:cxn>
                  <a:cxn ang="0">
                    <a:pos x="59" y="848"/>
                  </a:cxn>
                  <a:cxn ang="0">
                    <a:pos x="26" y="740"/>
                  </a:cxn>
                  <a:cxn ang="0">
                    <a:pos x="5" y="628"/>
                  </a:cxn>
                  <a:cxn ang="0">
                    <a:pos x="5" y="509"/>
                  </a:cxn>
                  <a:cxn ang="0">
                    <a:pos x="17" y="442"/>
                  </a:cxn>
                  <a:cxn ang="0">
                    <a:pos x="46" y="356"/>
                  </a:cxn>
                  <a:cxn ang="0">
                    <a:pos x="98" y="265"/>
                  </a:cxn>
                  <a:cxn ang="0">
                    <a:pos x="170" y="184"/>
                  </a:cxn>
                  <a:cxn ang="0">
                    <a:pos x="372" y="56"/>
                  </a:cxn>
                  <a:cxn ang="0">
                    <a:pos x="328" y="372"/>
                  </a:cxn>
                  <a:cxn ang="0">
                    <a:pos x="237" y="477"/>
                  </a:cxn>
                  <a:cxn ang="0">
                    <a:pos x="208" y="561"/>
                  </a:cxn>
                  <a:cxn ang="0">
                    <a:pos x="203" y="662"/>
                  </a:cxn>
                  <a:cxn ang="0">
                    <a:pos x="221" y="743"/>
                  </a:cxn>
                  <a:cxn ang="0">
                    <a:pos x="272" y="843"/>
                  </a:cxn>
                  <a:cxn ang="0">
                    <a:pos x="329" y="897"/>
                  </a:cxn>
                  <a:cxn ang="0">
                    <a:pos x="431" y="951"/>
                  </a:cxn>
                  <a:cxn ang="0">
                    <a:pos x="582" y="963"/>
                  </a:cxn>
                  <a:cxn ang="0">
                    <a:pos x="759" y="924"/>
                  </a:cxn>
                  <a:cxn ang="0">
                    <a:pos x="903" y="824"/>
                  </a:cxn>
                  <a:cxn ang="0">
                    <a:pos x="953" y="729"/>
                  </a:cxn>
                  <a:cxn ang="0">
                    <a:pos x="965" y="600"/>
                  </a:cxn>
                  <a:cxn ang="0">
                    <a:pos x="948" y="513"/>
                  </a:cxn>
                  <a:cxn ang="0">
                    <a:pos x="898" y="405"/>
                  </a:cxn>
                  <a:cxn ang="0">
                    <a:pos x="833" y="325"/>
                  </a:cxn>
                  <a:cxn ang="0">
                    <a:pos x="712" y="265"/>
                  </a:cxn>
                  <a:cxn ang="0">
                    <a:pos x="561" y="267"/>
                  </a:cxn>
                </a:cxnLst>
                <a:rect l="0" t="0" r="r" b="b"/>
                <a:pathLst>
                  <a:path w="1166" h="1216">
                    <a:moveTo>
                      <a:pt x="372" y="56"/>
                    </a:moveTo>
                    <a:lnTo>
                      <a:pt x="448" y="28"/>
                    </a:lnTo>
                    <a:lnTo>
                      <a:pt x="521" y="8"/>
                    </a:lnTo>
                    <a:lnTo>
                      <a:pt x="590" y="0"/>
                    </a:lnTo>
                    <a:lnTo>
                      <a:pt x="635" y="0"/>
                    </a:lnTo>
                    <a:lnTo>
                      <a:pt x="656" y="0"/>
                    </a:lnTo>
                    <a:lnTo>
                      <a:pt x="751" y="17"/>
                    </a:lnTo>
                    <a:lnTo>
                      <a:pt x="758" y="20"/>
                    </a:lnTo>
                    <a:lnTo>
                      <a:pt x="845" y="58"/>
                    </a:lnTo>
                    <a:lnTo>
                      <a:pt x="848" y="60"/>
                    </a:lnTo>
                    <a:lnTo>
                      <a:pt x="918" y="108"/>
                    </a:lnTo>
                    <a:lnTo>
                      <a:pt x="928" y="116"/>
                    </a:lnTo>
                    <a:lnTo>
                      <a:pt x="973" y="162"/>
                    </a:lnTo>
                    <a:lnTo>
                      <a:pt x="999" y="187"/>
                    </a:lnTo>
                    <a:lnTo>
                      <a:pt x="1021" y="219"/>
                    </a:lnTo>
                    <a:lnTo>
                      <a:pt x="1038" y="244"/>
                    </a:lnTo>
                    <a:lnTo>
                      <a:pt x="1059" y="280"/>
                    </a:lnTo>
                    <a:lnTo>
                      <a:pt x="1073" y="308"/>
                    </a:lnTo>
                    <a:lnTo>
                      <a:pt x="1089" y="345"/>
                    </a:lnTo>
                    <a:lnTo>
                      <a:pt x="1104" y="379"/>
                    </a:lnTo>
                    <a:lnTo>
                      <a:pt x="1117" y="410"/>
                    </a:lnTo>
                    <a:lnTo>
                      <a:pt x="1131" y="457"/>
                    </a:lnTo>
                    <a:lnTo>
                      <a:pt x="1135" y="479"/>
                    </a:lnTo>
                    <a:lnTo>
                      <a:pt x="1151" y="548"/>
                    </a:lnTo>
                    <a:lnTo>
                      <a:pt x="1161" y="598"/>
                    </a:lnTo>
                    <a:lnTo>
                      <a:pt x="1162" y="617"/>
                    </a:lnTo>
                    <a:lnTo>
                      <a:pt x="1163" y="689"/>
                    </a:lnTo>
                    <a:lnTo>
                      <a:pt x="1166" y="729"/>
                    </a:lnTo>
                    <a:lnTo>
                      <a:pt x="1162" y="763"/>
                    </a:lnTo>
                    <a:lnTo>
                      <a:pt x="1159" y="791"/>
                    </a:lnTo>
                    <a:lnTo>
                      <a:pt x="1148" y="836"/>
                    </a:lnTo>
                    <a:lnTo>
                      <a:pt x="1145" y="850"/>
                    </a:lnTo>
                    <a:lnTo>
                      <a:pt x="1125" y="905"/>
                    </a:lnTo>
                    <a:lnTo>
                      <a:pt x="1122" y="913"/>
                    </a:lnTo>
                    <a:lnTo>
                      <a:pt x="1100" y="958"/>
                    </a:lnTo>
                    <a:lnTo>
                      <a:pt x="1079" y="992"/>
                    </a:lnTo>
                    <a:lnTo>
                      <a:pt x="1069" y="1008"/>
                    </a:lnTo>
                    <a:lnTo>
                      <a:pt x="1032" y="1052"/>
                    </a:lnTo>
                    <a:lnTo>
                      <a:pt x="1007" y="1076"/>
                    </a:lnTo>
                    <a:lnTo>
                      <a:pt x="992" y="1090"/>
                    </a:lnTo>
                    <a:lnTo>
                      <a:pt x="946" y="1122"/>
                    </a:lnTo>
                    <a:lnTo>
                      <a:pt x="895" y="1150"/>
                    </a:lnTo>
                    <a:lnTo>
                      <a:pt x="843" y="1172"/>
                    </a:lnTo>
                    <a:lnTo>
                      <a:pt x="839" y="1173"/>
                    </a:lnTo>
                    <a:lnTo>
                      <a:pt x="715" y="1204"/>
                    </a:lnTo>
                    <a:lnTo>
                      <a:pt x="588" y="1216"/>
                    </a:lnTo>
                    <a:lnTo>
                      <a:pt x="586" y="1216"/>
                    </a:lnTo>
                    <a:lnTo>
                      <a:pt x="529" y="1214"/>
                    </a:lnTo>
                    <a:lnTo>
                      <a:pt x="473" y="1207"/>
                    </a:lnTo>
                    <a:lnTo>
                      <a:pt x="419" y="1195"/>
                    </a:lnTo>
                    <a:lnTo>
                      <a:pt x="401" y="1188"/>
                    </a:lnTo>
                    <a:lnTo>
                      <a:pt x="368" y="1176"/>
                    </a:lnTo>
                    <a:lnTo>
                      <a:pt x="321" y="1155"/>
                    </a:lnTo>
                    <a:lnTo>
                      <a:pt x="304" y="1145"/>
                    </a:lnTo>
                    <a:lnTo>
                      <a:pt x="274" y="1127"/>
                    </a:lnTo>
                    <a:lnTo>
                      <a:pt x="236" y="1099"/>
                    </a:lnTo>
                    <a:lnTo>
                      <a:pt x="232" y="1096"/>
                    </a:lnTo>
                    <a:lnTo>
                      <a:pt x="193" y="1062"/>
                    </a:lnTo>
                    <a:lnTo>
                      <a:pt x="184" y="1052"/>
                    </a:lnTo>
                    <a:lnTo>
                      <a:pt x="157" y="1024"/>
                    </a:lnTo>
                    <a:lnTo>
                      <a:pt x="141" y="1004"/>
                    </a:lnTo>
                    <a:lnTo>
                      <a:pt x="126" y="983"/>
                    </a:lnTo>
                    <a:lnTo>
                      <a:pt x="108" y="952"/>
                    </a:lnTo>
                    <a:lnTo>
                      <a:pt x="80" y="900"/>
                    </a:lnTo>
                    <a:lnTo>
                      <a:pt x="72" y="889"/>
                    </a:lnTo>
                    <a:lnTo>
                      <a:pt x="59" y="848"/>
                    </a:lnTo>
                    <a:lnTo>
                      <a:pt x="38" y="795"/>
                    </a:lnTo>
                    <a:lnTo>
                      <a:pt x="32" y="781"/>
                    </a:lnTo>
                    <a:lnTo>
                      <a:pt x="26" y="740"/>
                    </a:lnTo>
                    <a:lnTo>
                      <a:pt x="10" y="684"/>
                    </a:lnTo>
                    <a:lnTo>
                      <a:pt x="6" y="666"/>
                    </a:lnTo>
                    <a:lnTo>
                      <a:pt x="5" y="628"/>
                    </a:lnTo>
                    <a:lnTo>
                      <a:pt x="1" y="569"/>
                    </a:lnTo>
                    <a:lnTo>
                      <a:pt x="0" y="557"/>
                    </a:lnTo>
                    <a:lnTo>
                      <a:pt x="5" y="509"/>
                    </a:lnTo>
                    <a:lnTo>
                      <a:pt x="5" y="506"/>
                    </a:lnTo>
                    <a:lnTo>
                      <a:pt x="14" y="455"/>
                    </a:lnTo>
                    <a:lnTo>
                      <a:pt x="17" y="442"/>
                    </a:lnTo>
                    <a:lnTo>
                      <a:pt x="28" y="406"/>
                    </a:lnTo>
                    <a:lnTo>
                      <a:pt x="42" y="371"/>
                    </a:lnTo>
                    <a:lnTo>
                      <a:pt x="46" y="356"/>
                    </a:lnTo>
                    <a:lnTo>
                      <a:pt x="70" y="309"/>
                    </a:lnTo>
                    <a:lnTo>
                      <a:pt x="81" y="291"/>
                    </a:lnTo>
                    <a:lnTo>
                      <a:pt x="98" y="265"/>
                    </a:lnTo>
                    <a:lnTo>
                      <a:pt x="132" y="223"/>
                    </a:lnTo>
                    <a:lnTo>
                      <a:pt x="156" y="198"/>
                    </a:lnTo>
                    <a:lnTo>
                      <a:pt x="170" y="184"/>
                    </a:lnTo>
                    <a:lnTo>
                      <a:pt x="260" y="115"/>
                    </a:lnTo>
                    <a:lnTo>
                      <a:pt x="372" y="56"/>
                    </a:lnTo>
                    <a:lnTo>
                      <a:pt x="372" y="56"/>
                    </a:lnTo>
                    <a:close/>
                    <a:moveTo>
                      <a:pt x="475" y="293"/>
                    </a:moveTo>
                    <a:lnTo>
                      <a:pt x="394" y="328"/>
                    </a:lnTo>
                    <a:lnTo>
                      <a:pt x="328" y="372"/>
                    </a:lnTo>
                    <a:lnTo>
                      <a:pt x="293" y="406"/>
                    </a:lnTo>
                    <a:lnTo>
                      <a:pt x="276" y="422"/>
                    </a:lnTo>
                    <a:lnTo>
                      <a:pt x="237" y="477"/>
                    </a:lnTo>
                    <a:lnTo>
                      <a:pt x="233" y="489"/>
                    </a:lnTo>
                    <a:lnTo>
                      <a:pt x="213" y="536"/>
                    </a:lnTo>
                    <a:lnTo>
                      <a:pt x="208" y="561"/>
                    </a:lnTo>
                    <a:lnTo>
                      <a:pt x="200" y="599"/>
                    </a:lnTo>
                    <a:lnTo>
                      <a:pt x="200" y="625"/>
                    </a:lnTo>
                    <a:lnTo>
                      <a:pt x="203" y="662"/>
                    </a:lnTo>
                    <a:lnTo>
                      <a:pt x="207" y="685"/>
                    </a:lnTo>
                    <a:lnTo>
                      <a:pt x="215" y="727"/>
                    </a:lnTo>
                    <a:lnTo>
                      <a:pt x="221" y="743"/>
                    </a:lnTo>
                    <a:lnTo>
                      <a:pt x="240" y="791"/>
                    </a:lnTo>
                    <a:lnTo>
                      <a:pt x="244" y="799"/>
                    </a:lnTo>
                    <a:lnTo>
                      <a:pt x="272" y="843"/>
                    </a:lnTo>
                    <a:lnTo>
                      <a:pt x="279" y="848"/>
                    </a:lnTo>
                    <a:lnTo>
                      <a:pt x="315" y="888"/>
                    </a:lnTo>
                    <a:lnTo>
                      <a:pt x="329" y="897"/>
                    </a:lnTo>
                    <a:lnTo>
                      <a:pt x="368" y="925"/>
                    </a:lnTo>
                    <a:lnTo>
                      <a:pt x="407" y="941"/>
                    </a:lnTo>
                    <a:lnTo>
                      <a:pt x="431" y="951"/>
                    </a:lnTo>
                    <a:lnTo>
                      <a:pt x="502" y="964"/>
                    </a:lnTo>
                    <a:lnTo>
                      <a:pt x="582" y="963"/>
                    </a:lnTo>
                    <a:lnTo>
                      <a:pt x="582" y="963"/>
                    </a:lnTo>
                    <a:lnTo>
                      <a:pt x="671" y="949"/>
                    </a:lnTo>
                    <a:lnTo>
                      <a:pt x="757" y="924"/>
                    </a:lnTo>
                    <a:lnTo>
                      <a:pt x="759" y="924"/>
                    </a:lnTo>
                    <a:lnTo>
                      <a:pt x="829" y="890"/>
                    </a:lnTo>
                    <a:lnTo>
                      <a:pt x="885" y="846"/>
                    </a:lnTo>
                    <a:lnTo>
                      <a:pt x="903" y="824"/>
                    </a:lnTo>
                    <a:lnTo>
                      <a:pt x="926" y="793"/>
                    </a:lnTo>
                    <a:lnTo>
                      <a:pt x="947" y="743"/>
                    </a:lnTo>
                    <a:lnTo>
                      <a:pt x="953" y="729"/>
                    </a:lnTo>
                    <a:lnTo>
                      <a:pt x="964" y="669"/>
                    </a:lnTo>
                    <a:lnTo>
                      <a:pt x="965" y="662"/>
                    </a:lnTo>
                    <a:lnTo>
                      <a:pt x="965" y="600"/>
                    </a:lnTo>
                    <a:lnTo>
                      <a:pt x="964" y="591"/>
                    </a:lnTo>
                    <a:lnTo>
                      <a:pt x="953" y="532"/>
                    </a:lnTo>
                    <a:lnTo>
                      <a:pt x="948" y="513"/>
                    </a:lnTo>
                    <a:lnTo>
                      <a:pt x="932" y="467"/>
                    </a:lnTo>
                    <a:lnTo>
                      <a:pt x="919" y="438"/>
                    </a:lnTo>
                    <a:lnTo>
                      <a:pt x="898" y="405"/>
                    </a:lnTo>
                    <a:lnTo>
                      <a:pt x="881" y="376"/>
                    </a:lnTo>
                    <a:lnTo>
                      <a:pt x="855" y="347"/>
                    </a:lnTo>
                    <a:lnTo>
                      <a:pt x="833" y="325"/>
                    </a:lnTo>
                    <a:lnTo>
                      <a:pt x="792" y="297"/>
                    </a:lnTo>
                    <a:lnTo>
                      <a:pt x="777" y="288"/>
                    </a:lnTo>
                    <a:lnTo>
                      <a:pt x="712" y="265"/>
                    </a:lnTo>
                    <a:lnTo>
                      <a:pt x="691" y="264"/>
                    </a:lnTo>
                    <a:lnTo>
                      <a:pt x="640" y="258"/>
                    </a:lnTo>
                    <a:lnTo>
                      <a:pt x="561" y="267"/>
                    </a:lnTo>
                    <a:lnTo>
                      <a:pt x="475" y="293"/>
                    </a:lnTo>
                    <a:lnTo>
                      <a:pt x="475" y="29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3216" name="Freeform 48"/>
              <p:cNvSpPr>
                <a:spLocks noEditPoints="1"/>
              </p:cNvSpPr>
              <p:nvPr/>
            </p:nvSpPr>
            <p:spPr bwMode="auto">
              <a:xfrm>
                <a:off x="5110" y="2204"/>
                <a:ext cx="230" cy="227"/>
              </a:xfrm>
              <a:custGeom>
                <a:avLst/>
                <a:gdLst/>
                <a:ahLst/>
                <a:cxnLst>
                  <a:cxn ang="0">
                    <a:pos x="1099" y="0"/>
                  </a:cxn>
                  <a:cxn ang="0">
                    <a:pos x="1116" y="120"/>
                  </a:cxn>
                  <a:cxn ang="0">
                    <a:pos x="1128" y="260"/>
                  </a:cxn>
                  <a:cxn ang="0">
                    <a:pos x="1139" y="400"/>
                  </a:cxn>
                  <a:cxn ang="0">
                    <a:pos x="1144" y="542"/>
                  </a:cxn>
                  <a:cxn ang="0">
                    <a:pos x="1148" y="612"/>
                  </a:cxn>
                  <a:cxn ang="0">
                    <a:pos x="1148" y="681"/>
                  </a:cxn>
                  <a:cxn ang="0">
                    <a:pos x="1141" y="767"/>
                  </a:cxn>
                  <a:cxn ang="0">
                    <a:pos x="1119" y="888"/>
                  </a:cxn>
                  <a:cxn ang="0">
                    <a:pos x="1098" y="941"/>
                  </a:cxn>
                  <a:cxn ang="0">
                    <a:pos x="1073" y="982"/>
                  </a:cxn>
                  <a:cxn ang="0">
                    <a:pos x="1035" y="1024"/>
                  </a:cxn>
                  <a:cxn ang="0">
                    <a:pos x="964" y="1072"/>
                  </a:cxn>
                  <a:cxn ang="0">
                    <a:pos x="921" y="1087"/>
                  </a:cxn>
                  <a:cxn ang="0">
                    <a:pos x="827" y="1096"/>
                  </a:cxn>
                  <a:cxn ang="0">
                    <a:pos x="737" y="1076"/>
                  </a:cxn>
                  <a:cxn ang="0">
                    <a:pos x="668" y="1039"/>
                  </a:cxn>
                  <a:cxn ang="0">
                    <a:pos x="626" y="1001"/>
                  </a:cxn>
                  <a:cxn ang="0">
                    <a:pos x="585" y="938"/>
                  </a:cxn>
                  <a:cxn ang="0">
                    <a:pos x="559" y="874"/>
                  </a:cxn>
                  <a:cxn ang="0">
                    <a:pos x="541" y="814"/>
                  </a:cxn>
                  <a:cxn ang="0">
                    <a:pos x="495" y="812"/>
                  </a:cxn>
                  <a:cxn ang="0">
                    <a:pos x="445" y="871"/>
                  </a:cxn>
                  <a:cxn ang="0">
                    <a:pos x="375" y="930"/>
                  </a:cxn>
                  <a:cxn ang="0">
                    <a:pos x="288" y="988"/>
                  </a:cxn>
                  <a:cxn ang="0">
                    <a:pos x="195" y="1042"/>
                  </a:cxn>
                  <a:cxn ang="0">
                    <a:pos x="25" y="1135"/>
                  </a:cxn>
                  <a:cxn ang="0">
                    <a:pos x="32" y="1033"/>
                  </a:cxn>
                  <a:cxn ang="0">
                    <a:pos x="38" y="919"/>
                  </a:cxn>
                  <a:cxn ang="0">
                    <a:pos x="48" y="862"/>
                  </a:cxn>
                  <a:cxn ang="0">
                    <a:pos x="217" y="750"/>
                  </a:cxn>
                  <a:cxn ang="0">
                    <a:pos x="302" y="691"/>
                  </a:cxn>
                  <a:cxn ang="0">
                    <a:pos x="386" y="627"/>
                  </a:cxn>
                  <a:cxn ang="0">
                    <a:pos x="449" y="567"/>
                  </a:cxn>
                  <a:cxn ang="0">
                    <a:pos x="485" y="503"/>
                  </a:cxn>
                  <a:cxn ang="0">
                    <a:pos x="492" y="451"/>
                  </a:cxn>
                  <a:cxn ang="0">
                    <a:pos x="489" y="378"/>
                  </a:cxn>
                  <a:cxn ang="0">
                    <a:pos x="486" y="327"/>
                  </a:cxn>
                  <a:cxn ang="0">
                    <a:pos x="24" y="354"/>
                  </a:cxn>
                  <a:cxn ang="0">
                    <a:pos x="14" y="241"/>
                  </a:cxn>
                  <a:cxn ang="0">
                    <a:pos x="0" y="143"/>
                  </a:cxn>
                  <a:cxn ang="0">
                    <a:pos x="666" y="365"/>
                  </a:cxn>
                  <a:cxn ang="0">
                    <a:pos x="675" y="493"/>
                  </a:cxn>
                  <a:cxn ang="0">
                    <a:pos x="678" y="559"/>
                  </a:cxn>
                  <a:cxn ang="0">
                    <a:pos x="683" y="648"/>
                  </a:cxn>
                  <a:cxn ang="0">
                    <a:pos x="693" y="727"/>
                  </a:cxn>
                  <a:cxn ang="0">
                    <a:pos x="712" y="768"/>
                  </a:cxn>
                  <a:cxn ang="0">
                    <a:pos x="771" y="816"/>
                  </a:cxn>
                  <a:cxn ang="0">
                    <a:pos x="824" y="827"/>
                  </a:cxn>
                  <a:cxn ang="0">
                    <a:pos x="878" y="817"/>
                  </a:cxn>
                  <a:cxn ang="0">
                    <a:pos x="942" y="750"/>
                  </a:cxn>
                  <a:cxn ang="0">
                    <a:pos x="958" y="693"/>
                  </a:cxn>
                  <a:cxn ang="0">
                    <a:pos x="958" y="617"/>
                  </a:cxn>
                  <a:cxn ang="0">
                    <a:pos x="956" y="499"/>
                  </a:cxn>
                  <a:cxn ang="0">
                    <a:pos x="952" y="411"/>
                  </a:cxn>
                  <a:cxn ang="0">
                    <a:pos x="942" y="289"/>
                  </a:cxn>
                </a:cxnLst>
                <a:rect l="0" t="0" r="r" b="b"/>
                <a:pathLst>
                  <a:path w="1148" h="1135">
                    <a:moveTo>
                      <a:pt x="0" y="143"/>
                    </a:moveTo>
                    <a:lnTo>
                      <a:pt x="1099" y="0"/>
                    </a:lnTo>
                    <a:lnTo>
                      <a:pt x="1105" y="51"/>
                    </a:lnTo>
                    <a:lnTo>
                      <a:pt x="1116" y="120"/>
                    </a:lnTo>
                    <a:lnTo>
                      <a:pt x="1121" y="189"/>
                    </a:lnTo>
                    <a:lnTo>
                      <a:pt x="1128" y="260"/>
                    </a:lnTo>
                    <a:lnTo>
                      <a:pt x="1133" y="332"/>
                    </a:lnTo>
                    <a:lnTo>
                      <a:pt x="1139" y="400"/>
                    </a:lnTo>
                    <a:lnTo>
                      <a:pt x="1142" y="470"/>
                    </a:lnTo>
                    <a:lnTo>
                      <a:pt x="1144" y="542"/>
                    </a:lnTo>
                    <a:lnTo>
                      <a:pt x="1147" y="581"/>
                    </a:lnTo>
                    <a:lnTo>
                      <a:pt x="1148" y="612"/>
                    </a:lnTo>
                    <a:lnTo>
                      <a:pt x="1148" y="681"/>
                    </a:lnTo>
                    <a:lnTo>
                      <a:pt x="1148" y="681"/>
                    </a:lnTo>
                    <a:lnTo>
                      <a:pt x="1142" y="750"/>
                    </a:lnTo>
                    <a:lnTo>
                      <a:pt x="1141" y="767"/>
                    </a:lnTo>
                    <a:lnTo>
                      <a:pt x="1133" y="820"/>
                    </a:lnTo>
                    <a:lnTo>
                      <a:pt x="1119" y="888"/>
                    </a:lnTo>
                    <a:lnTo>
                      <a:pt x="1118" y="894"/>
                    </a:lnTo>
                    <a:lnTo>
                      <a:pt x="1098" y="941"/>
                    </a:lnTo>
                    <a:lnTo>
                      <a:pt x="1089" y="956"/>
                    </a:lnTo>
                    <a:lnTo>
                      <a:pt x="1073" y="982"/>
                    </a:lnTo>
                    <a:lnTo>
                      <a:pt x="1043" y="1018"/>
                    </a:lnTo>
                    <a:lnTo>
                      <a:pt x="1035" y="1024"/>
                    </a:lnTo>
                    <a:lnTo>
                      <a:pt x="1004" y="1048"/>
                    </a:lnTo>
                    <a:lnTo>
                      <a:pt x="964" y="1072"/>
                    </a:lnTo>
                    <a:lnTo>
                      <a:pt x="922" y="1086"/>
                    </a:lnTo>
                    <a:lnTo>
                      <a:pt x="921" y="1087"/>
                    </a:lnTo>
                    <a:lnTo>
                      <a:pt x="875" y="1096"/>
                    </a:lnTo>
                    <a:lnTo>
                      <a:pt x="827" y="1096"/>
                    </a:lnTo>
                    <a:lnTo>
                      <a:pt x="768" y="1086"/>
                    </a:lnTo>
                    <a:lnTo>
                      <a:pt x="737" y="1076"/>
                    </a:lnTo>
                    <a:lnTo>
                      <a:pt x="715" y="1068"/>
                    </a:lnTo>
                    <a:lnTo>
                      <a:pt x="668" y="1039"/>
                    </a:lnTo>
                    <a:lnTo>
                      <a:pt x="632" y="1004"/>
                    </a:lnTo>
                    <a:lnTo>
                      <a:pt x="626" y="1001"/>
                    </a:lnTo>
                    <a:lnTo>
                      <a:pt x="591" y="951"/>
                    </a:lnTo>
                    <a:lnTo>
                      <a:pt x="585" y="938"/>
                    </a:lnTo>
                    <a:lnTo>
                      <a:pt x="565" y="894"/>
                    </a:lnTo>
                    <a:lnTo>
                      <a:pt x="559" y="874"/>
                    </a:lnTo>
                    <a:lnTo>
                      <a:pt x="544" y="830"/>
                    </a:lnTo>
                    <a:lnTo>
                      <a:pt x="541" y="814"/>
                    </a:lnTo>
                    <a:lnTo>
                      <a:pt x="529" y="753"/>
                    </a:lnTo>
                    <a:lnTo>
                      <a:pt x="495" y="812"/>
                    </a:lnTo>
                    <a:lnTo>
                      <a:pt x="486" y="826"/>
                    </a:lnTo>
                    <a:lnTo>
                      <a:pt x="445" y="871"/>
                    </a:lnTo>
                    <a:lnTo>
                      <a:pt x="435" y="882"/>
                    </a:lnTo>
                    <a:lnTo>
                      <a:pt x="375" y="930"/>
                    </a:lnTo>
                    <a:lnTo>
                      <a:pt x="362" y="940"/>
                    </a:lnTo>
                    <a:lnTo>
                      <a:pt x="288" y="988"/>
                    </a:lnTo>
                    <a:lnTo>
                      <a:pt x="250" y="1012"/>
                    </a:lnTo>
                    <a:lnTo>
                      <a:pt x="195" y="1042"/>
                    </a:lnTo>
                    <a:lnTo>
                      <a:pt x="102" y="1094"/>
                    </a:lnTo>
                    <a:lnTo>
                      <a:pt x="25" y="1135"/>
                    </a:lnTo>
                    <a:lnTo>
                      <a:pt x="29" y="1090"/>
                    </a:lnTo>
                    <a:lnTo>
                      <a:pt x="32" y="1033"/>
                    </a:lnTo>
                    <a:lnTo>
                      <a:pt x="36" y="977"/>
                    </a:lnTo>
                    <a:lnTo>
                      <a:pt x="38" y="919"/>
                    </a:lnTo>
                    <a:lnTo>
                      <a:pt x="40" y="867"/>
                    </a:lnTo>
                    <a:lnTo>
                      <a:pt x="48" y="862"/>
                    </a:lnTo>
                    <a:lnTo>
                      <a:pt x="134" y="808"/>
                    </a:lnTo>
                    <a:lnTo>
                      <a:pt x="217" y="750"/>
                    </a:lnTo>
                    <a:lnTo>
                      <a:pt x="282" y="705"/>
                    </a:lnTo>
                    <a:lnTo>
                      <a:pt x="302" y="691"/>
                    </a:lnTo>
                    <a:lnTo>
                      <a:pt x="384" y="630"/>
                    </a:lnTo>
                    <a:lnTo>
                      <a:pt x="386" y="627"/>
                    </a:lnTo>
                    <a:lnTo>
                      <a:pt x="442" y="578"/>
                    </a:lnTo>
                    <a:lnTo>
                      <a:pt x="449" y="567"/>
                    </a:lnTo>
                    <a:lnTo>
                      <a:pt x="469" y="540"/>
                    </a:lnTo>
                    <a:lnTo>
                      <a:pt x="485" y="503"/>
                    </a:lnTo>
                    <a:lnTo>
                      <a:pt x="485" y="500"/>
                    </a:lnTo>
                    <a:lnTo>
                      <a:pt x="492" y="451"/>
                    </a:lnTo>
                    <a:lnTo>
                      <a:pt x="492" y="439"/>
                    </a:lnTo>
                    <a:lnTo>
                      <a:pt x="489" y="378"/>
                    </a:lnTo>
                    <a:lnTo>
                      <a:pt x="489" y="377"/>
                    </a:lnTo>
                    <a:lnTo>
                      <a:pt x="486" y="327"/>
                    </a:lnTo>
                    <a:lnTo>
                      <a:pt x="24" y="364"/>
                    </a:lnTo>
                    <a:lnTo>
                      <a:pt x="24" y="354"/>
                    </a:lnTo>
                    <a:lnTo>
                      <a:pt x="18" y="297"/>
                    </a:lnTo>
                    <a:lnTo>
                      <a:pt x="14" y="241"/>
                    </a:lnTo>
                    <a:lnTo>
                      <a:pt x="6" y="186"/>
                    </a:lnTo>
                    <a:lnTo>
                      <a:pt x="0" y="143"/>
                    </a:lnTo>
                    <a:close/>
                    <a:moveTo>
                      <a:pt x="662" y="313"/>
                    </a:moveTo>
                    <a:lnTo>
                      <a:pt x="666" y="365"/>
                    </a:lnTo>
                    <a:lnTo>
                      <a:pt x="671" y="429"/>
                    </a:lnTo>
                    <a:lnTo>
                      <a:pt x="675" y="493"/>
                    </a:lnTo>
                    <a:lnTo>
                      <a:pt x="675" y="500"/>
                    </a:lnTo>
                    <a:lnTo>
                      <a:pt x="678" y="559"/>
                    </a:lnTo>
                    <a:lnTo>
                      <a:pt x="683" y="623"/>
                    </a:lnTo>
                    <a:lnTo>
                      <a:pt x="683" y="648"/>
                    </a:lnTo>
                    <a:lnTo>
                      <a:pt x="688" y="686"/>
                    </a:lnTo>
                    <a:lnTo>
                      <a:pt x="693" y="727"/>
                    </a:lnTo>
                    <a:lnTo>
                      <a:pt x="704" y="750"/>
                    </a:lnTo>
                    <a:lnTo>
                      <a:pt x="712" y="768"/>
                    </a:lnTo>
                    <a:lnTo>
                      <a:pt x="741" y="800"/>
                    </a:lnTo>
                    <a:lnTo>
                      <a:pt x="771" y="816"/>
                    </a:lnTo>
                    <a:lnTo>
                      <a:pt x="779" y="820"/>
                    </a:lnTo>
                    <a:lnTo>
                      <a:pt x="824" y="827"/>
                    </a:lnTo>
                    <a:lnTo>
                      <a:pt x="875" y="819"/>
                    </a:lnTo>
                    <a:lnTo>
                      <a:pt x="878" y="817"/>
                    </a:lnTo>
                    <a:lnTo>
                      <a:pt x="914" y="793"/>
                    </a:lnTo>
                    <a:lnTo>
                      <a:pt x="942" y="750"/>
                    </a:lnTo>
                    <a:lnTo>
                      <a:pt x="942" y="749"/>
                    </a:lnTo>
                    <a:lnTo>
                      <a:pt x="958" y="693"/>
                    </a:lnTo>
                    <a:lnTo>
                      <a:pt x="958" y="683"/>
                    </a:lnTo>
                    <a:lnTo>
                      <a:pt x="958" y="617"/>
                    </a:lnTo>
                    <a:lnTo>
                      <a:pt x="957" y="549"/>
                    </a:lnTo>
                    <a:lnTo>
                      <a:pt x="956" y="499"/>
                    </a:lnTo>
                    <a:lnTo>
                      <a:pt x="955" y="480"/>
                    </a:lnTo>
                    <a:lnTo>
                      <a:pt x="952" y="411"/>
                    </a:lnTo>
                    <a:lnTo>
                      <a:pt x="947" y="344"/>
                    </a:lnTo>
                    <a:lnTo>
                      <a:pt x="942" y="289"/>
                    </a:lnTo>
                    <a:lnTo>
                      <a:pt x="662" y="31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63220" name="Rectangle 52"/>
          <p:cNvSpPr>
            <a:spLocks noGrp="1" noChangeArrowheads="1"/>
          </p:cNvSpPr>
          <p:nvPr>
            <p:ph type="title"/>
          </p:nvPr>
        </p:nvSpPr>
        <p:spPr>
          <a:xfrm>
            <a:off x="838200" y="76200"/>
            <a:ext cx="7772400" cy="1143000"/>
          </a:xfrm>
          <a:noFill/>
          <a:ln/>
          <a:effectLst>
            <a:outerShdw dist="17961" dir="2700000" algn="ctr" rotWithShape="0">
              <a:schemeClr val="tx1"/>
            </a:outerShdw>
          </a:effectLst>
        </p:spPr>
        <p:txBody>
          <a:bodyPr/>
          <a:lstStyle/>
          <a:p>
            <a:r>
              <a:rPr lang="en-US" b="1"/>
              <a:t>Choose</a:t>
            </a:r>
            <a:r>
              <a:rPr lang="en-US"/>
              <a:t> </a:t>
            </a:r>
            <a:r>
              <a:rPr lang="en-US" b="1">
                <a:solidFill>
                  <a:srgbClr val="CB0E02"/>
                </a:solidFill>
              </a:rPr>
              <a:t>POSI</a:t>
            </a:r>
            <a:r>
              <a:rPr lang="en-US" sz="7200" b="1">
                <a:solidFill>
                  <a:srgbClr val="CB0E02"/>
                </a:solidFill>
              </a:rPr>
              <a:t>+</a:t>
            </a:r>
            <a:r>
              <a:rPr lang="en-US" b="1">
                <a:solidFill>
                  <a:srgbClr val="CB0E02"/>
                </a:solidFill>
              </a:rPr>
              <a:t>IVE</a:t>
            </a:r>
            <a:r>
              <a:rPr lang="en-US">
                <a:effectLst>
                  <a:outerShdw blurRad="38100" dist="38100" dir="2700000" algn="tl">
                    <a:srgbClr val="C0C0C0"/>
                  </a:outerShdw>
                </a:effectLst>
                <a:latin typeface="Marita Medium - HMK" pitchFamily="2" charset="0"/>
              </a:rPr>
              <a:t> </a:t>
            </a:r>
            <a:r>
              <a:rPr lang="en-US" b="1"/>
              <a:t>Living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314" name="Text Box 2"/>
          <p:cNvSpPr txBox="1">
            <a:spLocks noChangeArrowheads="1"/>
          </p:cNvSpPr>
          <p:nvPr/>
        </p:nvSpPr>
        <p:spPr bwMode="auto">
          <a:xfrm>
            <a:off x="228600" y="762000"/>
            <a:ext cx="9144000" cy="3935413"/>
          </a:xfrm>
          <a:prstGeom prst="rect">
            <a:avLst/>
          </a:prstGeom>
          <a:noFill/>
          <a:ln w="9525">
            <a:noFill/>
            <a:miter lim="800000"/>
            <a:headEnd type="none" w="sm" len="sm"/>
            <a:tailEnd type="none" w="sm" len="sm"/>
          </a:ln>
          <a:effectLst>
            <a:outerShdw dist="35921" dir="2700000" algn="ctr" rotWithShape="0">
              <a:srgbClr val="808080"/>
            </a:outerShdw>
          </a:effec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HAVE A WONDERFULL &amp;</a:t>
            </a:r>
            <a:r>
              <a:rPr lang="en-US" sz="4800" b="1">
                <a:solidFill>
                  <a:srgbClr val="FF0000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sz="4800" b="1">
                <a:solidFill>
                  <a:srgbClr val="FF0000"/>
                </a:solidFill>
              </a:rPr>
              <a:t>A positive Future</a:t>
            </a:r>
          </a:p>
          <a:p>
            <a:pPr>
              <a:spcBef>
                <a:spcPct val="50000"/>
              </a:spcBef>
            </a:pPr>
            <a:r>
              <a:rPr lang="en-US" sz="8800" b="1">
                <a:solidFill>
                  <a:srgbClr val="CC0000"/>
                </a:solidFill>
              </a:rPr>
              <a:t>E N J O Y !!!!!!!!!!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93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9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9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9314" grpId="0" build="p" autoUpdateAnimBg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685800"/>
            <a:ext cx="7851648" cy="56388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 smtClean="0"/>
              <a:t>1. </a:t>
            </a:r>
            <a:r>
              <a:rPr lang="en-US" i="1" dirty="0" smtClean="0"/>
              <a:t>One who ‘initiates’ or takes the first step</a:t>
            </a:r>
            <a:br>
              <a:rPr lang="en-US" i="1" dirty="0" smtClean="0"/>
            </a:br>
            <a:r>
              <a:rPr lang="en-US" dirty="0" smtClean="0"/>
              <a:t>2. </a:t>
            </a:r>
            <a:r>
              <a:rPr lang="en-US" i="1" dirty="0" smtClean="0"/>
              <a:t>Maintains a positive outlook</a:t>
            </a:r>
            <a:br>
              <a:rPr lang="en-US" i="1" dirty="0" smtClean="0"/>
            </a:br>
            <a:r>
              <a:rPr lang="en-US" dirty="0" smtClean="0"/>
              <a:t>3.</a:t>
            </a:r>
            <a:br>
              <a:rPr lang="en-US" dirty="0" smtClean="0"/>
            </a:br>
            <a:r>
              <a:rPr lang="en-US" dirty="0" smtClean="0"/>
              <a:t>4.</a:t>
            </a:r>
            <a:br>
              <a:rPr lang="en-US" dirty="0" smtClean="0"/>
            </a:br>
            <a:r>
              <a:rPr lang="en-US" dirty="0" smtClean="0"/>
              <a:t>5.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flipV="1">
            <a:off x="533400" y="4981135"/>
            <a:ext cx="7854696" cy="103866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Identifying Action Step for School Change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182</TotalTime>
  <Words>2042</Words>
  <Application>Microsoft Office PowerPoint</Application>
  <PresentationFormat>On-screen Show (4:3)</PresentationFormat>
  <Paragraphs>399</Paragraphs>
  <Slides>76</Slides>
  <Notes>28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76</vt:i4>
      </vt:variant>
    </vt:vector>
  </HeadingPairs>
  <TitlesOfParts>
    <vt:vector size="78" baseType="lpstr">
      <vt:lpstr>Flow</vt:lpstr>
      <vt:lpstr>Clip</vt:lpstr>
      <vt:lpstr>Understanding Self</vt:lpstr>
      <vt:lpstr>Self in the Context of School</vt:lpstr>
      <vt:lpstr>Developing Self is a continuous process that is probably life-long. This process includes many aspects where we want to bring about a change related to our behaviour, our thinking or in terms of knowledge or skills. You may want to improve your behaviour while relating with others, create a more positive attitude, expose yourself to different life experiences, develop professionally through self-reading, learning from other colleagues or attending in-service programmes</vt:lpstr>
      <vt:lpstr>What are the basic attributes that I need to have to become an effective leader?</vt:lpstr>
      <vt:lpstr>video</vt:lpstr>
      <vt:lpstr>Answer the questions  1.What were you first emotions watching this video clip? 2.What do you think is the message of this video? Who was the real ‘leader’ in the video – the child or the politician? 3.What one lesson you derive from this video that can be linked to how a leader must act? </vt:lpstr>
      <vt:lpstr>List down some of the basic characteristics of a person who takes the role of a leader.</vt:lpstr>
      <vt:lpstr>1. One who ‘initiates’ or takes the first step 2. Maintains a positive outlook 3. 4. 5.</vt:lpstr>
      <vt:lpstr>Identifying Action Step for School Change</vt:lpstr>
      <vt:lpstr>Tomorrow, as you enter your school, what is that one thing you would promise to yourself that must change in the school? How would you lead that change?  Reflect and write:</vt:lpstr>
      <vt:lpstr>Why am 'I' important in the context of the school?  Why do 'I' need to improve myself to emerge as a school leader?</vt:lpstr>
      <vt:lpstr>video</vt:lpstr>
      <vt:lpstr>The Johari Window: A Model for Self-Understanding</vt:lpstr>
      <vt:lpstr>The Johari Window</vt:lpstr>
      <vt:lpstr>Slide 15</vt:lpstr>
      <vt:lpstr>The Four Panes of the Johari window</vt:lpstr>
      <vt:lpstr>Open Area</vt:lpstr>
      <vt:lpstr>Blind Area</vt:lpstr>
      <vt:lpstr>Unknown Area</vt:lpstr>
      <vt:lpstr>The Johari Window</vt:lpstr>
      <vt:lpstr>Self-Disclosure: An Introduction</vt:lpstr>
      <vt:lpstr>Increased Self-awareness</vt:lpstr>
      <vt:lpstr> </vt:lpstr>
      <vt:lpstr>Appropriate Self-Disclosure</vt:lpstr>
      <vt:lpstr>360-Degree Feedback</vt:lpstr>
      <vt:lpstr>Johari Window at the Beginning of a Relationship (left)  and After a Closer Relationship Has Developed (right) </vt:lpstr>
      <vt:lpstr>Constructive Criticism</vt:lpstr>
      <vt:lpstr>The Right Time and Place</vt:lpstr>
      <vt:lpstr>Avoid Overwhelming Others</vt:lpstr>
      <vt:lpstr>Avoid Overwhelming Others</vt:lpstr>
      <vt:lpstr>Johari Window also relate to Emotional Intelligence (EQ)</vt:lpstr>
      <vt:lpstr>Emotional Intelligence (EQ)</vt:lpstr>
      <vt:lpstr>Slide 33</vt:lpstr>
      <vt:lpstr>THE ICEBERG</vt:lpstr>
      <vt:lpstr>THE ICEBERG</vt:lpstr>
      <vt:lpstr>THE ICEBERG</vt:lpstr>
      <vt:lpstr>THE ICEBERG</vt:lpstr>
      <vt:lpstr>THE ICEBERG</vt:lpstr>
      <vt:lpstr>THE ICEBERG</vt:lpstr>
      <vt:lpstr>THE ICEBERG</vt:lpstr>
      <vt:lpstr>THE CAN DO ATTITUDE</vt:lpstr>
      <vt:lpstr>BEST QUOTES ON POSITIVE ATTITUDE</vt:lpstr>
      <vt:lpstr>BEST QUOTES ON POSITIVE ATTITUDE</vt:lpstr>
      <vt:lpstr>BEST QUOTES ON POSITIVE ATTITUDE</vt:lpstr>
      <vt:lpstr>BEST QUOTES ON POSITIVE ATTITUDE</vt:lpstr>
      <vt:lpstr>BEST QUOTES ON POSITIVE ATTITUDE</vt:lpstr>
      <vt:lpstr>Slide 47</vt:lpstr>
      <vt:lpstr>The Environment</vt:lpstr>
      <vt:lpstr>Slide 49</vt:lpstr>
      <vt:lpstr>Slide 50</vt:lpstr>
      <vt:lpstr>Slide 51</vt:lpstr>
      <vt:lpstr>Slide 52</vt:lpstr>
      <vt:lpstr>Slide 53</vt:lpstr>
      <vt:lpstr>Slide 54</vt:lpstr>
      <vt:lpstr>Life’s Little Question</vt:lpstr>
      <vt:lpstr>Choose the Right Luggage</vt:lpstr>
      <vt:lpstr>The Problem With Dodging Bullets</vt:lpstr>
      <vt:lpstr>Choice #2      </vt:lpstr>
      <vt:lpstr>Bulletproof Armor Comes from </vt:lpstr>
      <vt:lpstr> Putting on the Armor</vt:lpstr>
      <vt:lpstr>How to Change Your Attitude</vt:lpstr>
      <vt:lpstr>So . . . Accept Responsibility</vt:lpstr>
      <vt:lpstr>Step #2  Take Control</vt:lpstr>
      <vt:lpstr>How to Change Your Thinking</vt:lpstr>
      <vt:lpstr>Observe Your Thinking</vt:lpstr>
      <vt:lpstr>Manage Your Self-Talk</vt:lpstr>
      <vt:lpstr>How to Change Your Behavior</vt:lpstr>
      <vt:lpstr>Choose Your Behavior</vt:lpstr>
      <vt:lpstr>Steps Toward Changing Behavior</vt:lpstr>
      <vt:lpstr>Add POSI+IVE Behavior</vt:lpstr>
      <vt:lpstr>More POSI+IVE Contributions</vt:lpstr>
      <vt:lpstr>Slide 72</vt:lpstr>
      <vt:lpstr>Slide 73</vt:lpstr>
      <vt:lpstr>Choose POSI+IVE Living</vt:lpstr>
      <vt:lpstr>Slide 75</vt:lpstr>
      <vt:lpstr>Slide 76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Understanding Self</dc:title>
  <dc:creator>DIET</dc:creator>
  <cp:lastModifiedBy>DIET</cp:lastModifiedBy>
  <cp:revision>27</cp:revision>
  <dcterms:created xsi:type="dcterms:W3CDTF">2019-01-14T13:17:55Z</dcterms:created>
  <dcterms:modified xsi:type="dcterms:W3CDTF">2019-01-18T03:59:35Z</dcterms:modified>
</cp:coreProperties>
</file>